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70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92" autoAdjust="0"/>
  </p:normalViewPr>
  <p:slideViewPr>
    <p:cSldViewPr>
      <p:cViewPr varScale="1">
        <p:scale>
          <a:sx n="87" d="100"/>
          <a:sy n="87" d="100"/>
        </p:scale>
        <p:origin x="-72" y="-24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85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1A74B-D769-49BD-A8EC-66215FFB533A}" type="datetimeFigureOut">
              <a:rPr lang="cs-CZ" smtClean="0"/>
              <a:t>30.1.2015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4EC8D3-F6DC-4135-A823-8CE1727A197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296306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0B3ABC-0C20-45B6-872E-C612C25600D9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0597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0BBA-86E9-492B-BA67-910A8CA8A957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6079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78445-7563-4653-ABB3-7AF87344F5C2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9352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8F4241-4A40-4E3D-84EF-30BA6D1AAF79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8007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F833D-C986-4AC8-A063-D2636A453410}" type="datetime1">
              <a:rPr lang="cs-CZ" smtClean="0"/>
              <a:t>30.1.2015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4835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3DFAA-3F00-4AC1-A0B6-51B75E2AB95C}" type="datetime1">
              <a:rPr lang="cs-CZ" smtClean="0"/>
              <a:t>30.1.2015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5657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250A2-EDFB-4174-8450-8B2D604CAB86}" type="datetime1">
              <a:rPr lang="cs-CZ" smtClean="0"/>
              <a:t>30.1.2015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2429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A9B034-638A-44BE-9BA2-1F5CF8A60B90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6438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8B0F3A-EA06-4E75-9D58-8A977B68D314}" type="datetime1">
              <a:rPr lang="cs-CZ" smtClean="0"/>
              <a:t>30.1.2015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8534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15518-35F1-465D-BDE0-C22BFBE289A2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7709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7784A-2103-4FC7-A5A4-77DFB355FF75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396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5EE57-7554-4520-95EA-25BBCCE382E9}" type="datetime1">
              <a:rPr lang="cs-CZ" smtClean="0"/>
              <a:t>30.1.2015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B2916-3CB6-4170-B306-07EADBC9841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21200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6000" dirty="0">
                <a:latin typeface="Arial" panose="020B0604020202020204" pitchFamily="34" charset="0"/>
                <a:cs typeface="Arial" panose="020B0604020202020204" pitchFamily="34" charset="0"/>
              </a:rPr>
              <a:t>Unikátnost trolejbusového systému na Krymu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0791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Poloostrov Krym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rozloha 26 200 km</a:t>
            </a:r>
            <a:r>
              <a:rPr lang="cs-CZ" sz="28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  <a:p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hlavní město Simferopol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7" y="2606817"/>
            <a:ext cx="6217452" cy="4251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297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Trolejbusový systém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tratě 86 km 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Simferopol 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Alušta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 - Jalta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roku 1961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doba jízdy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2,5 – 3,5 hodin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nejvyšší bod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752 m. n. m.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C:\Users\Ja\Pictures\crime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780928"/>
            <a:ext cx="4396568" cy="3794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773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Trolejbusový systém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Simferopolu 12 městských linek</a:t>
            </a: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Alušta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3 linky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Jalta 3 linky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dálkové trati 5 různých linek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celkem 4 vozovny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nejkratší interval 2 min v 70. letech 20. století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jízdné asi 30 – 35 Kč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78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Vozidla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převážně československé výroby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typy Škoda 8Tr, 9Tr, 14Tr a 15Tr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celkem bylo vyvezeno v období 1959 – 1990  na tuto trať </a:t>
            </a:r>
            <a:r>
              <a:rPr lang="cs-CZ" b="1" dirty="0" smtClean="0">
                <a:latin typeface="Arial" panose="020B0604020202020204" pitchFamily="34" charset="0"/>
                <a:cs typeface="Arial" panose="020B0604020202020204" pitchFamily="34" charset="0"/>
              </a:rPr>
              <a:t>836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československých trolejbusů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nejpočetněji byla zastoupena řada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9Tr,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to v počtu 580 trolejbusů, řada 14Tr byla v počtu 162 kusů a 8Tr v počtu 88 kusů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601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Vozidla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ke konci roku 2010 je v provozu 308 trolejbusů z nichž 170 je stále typu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9Tr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(dříve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i 400 voz.)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nejstarší trolejbus pocházel z roku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1971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roce 2010 byl zapsán do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Guinnessovy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knihy rekordů jako nejstarší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trolejbus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provozu s cestujícími 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světě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(39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let, 1,9 mil. km)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trolejbus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Škoda byl 9Tr druhý nejvíce vyráběný trolejbus světa po Ruském Ziu9</a:t>
            </a:r>
          </a:p>
        </p:txBody>
      </p:sp>
    </p:spTree>
    <p:extLst>
      <p:ext uri="{BB962C8B-B14F-4D97-AF65-F5344CB8AC3E}">
        <p14:creationId xmlns:p14="http://schemas.microsoft.com/office/powerpoint/2010/main" val="1551870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Vozidla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(3/3)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trolejbusy jsou upraveny dle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použití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městských linkách nebo meziměstských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vozidla jsou z výchozí stanice povinně místenkové (na nácestných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zastávkách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už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ne)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moderní vozidla, které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nahrazují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čs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 trolejbusy, jsou vybavena klimatizací, TV a informačním systémem</a:t>
            </a: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7154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Památník trolejbusům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nejvyšším bodě tratě (Angarský průsmyk)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při příležitosti převezení 250 miliontého cestujícího přes průsmyk v roce 2012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trolejbus z 9Tr z roku 1972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vůz měl najeto 1,9 mil km a přepravil asi 20 mil cestujících.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963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73223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1078"/>
            <a:ext cx="9158773" cy="6869078"/>
          </a:xfrm>
        </p:spPr>
      </p:pic>
    </p:spTree>
    <p:extLst>
      <p:ext uri="{BB962C8B-B14F-4D97-AF65-F5344CB8AC3E}">
        <p14:creationId xmlns:p14="http://schemas.microsoft.com/office/powerpoint/2010/main" val="46143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7" y="144016"/>
            <a:ext cx="9184500" cy="6669360"/>
          </a:xfrm>
        </p:spPr>
      </p:pic>
    </p:spTree>
    <p:extLst>
      <p:ext uri="{BB962C8B-B14F-4D97-AF65-F5344CB8AC3E}">
        <p14:creationId xmlns:p14="http://schemas.microsoft.com/office/powerpoint/2010/main" val="1169057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2" y="29934"/>
            <a:ext cx="9104088" cy="6828066"/>
          </a:xfrm>
        </p:spPr>
      </p:pic>
    </p:spTree>
    <p:extLst>
      <p:ext uri="{BB962C8B-B14F-4D97-AF65-F5344CB8AC3E}">
        <p14:creationId xmlns:p14="http://schemas.microsoft.com/office/powerpoint/2010/main" val="3911063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056"/>
            <a:ext cx="9108945" cy="5949280"/>
          </a:xfrm>
        </p:spPr>
      </p:pic>
    </p:spTree>
    <p:extLst>
      <p:ext uri="{BB962C8B-B14F-4D97-AF65-F5344CB8AC3E}">
        <p14:creationId xmlns:p14="http://schemas.microsoft.com/office/powerpoint/2010/main" val="3213050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040" y="0"/>
            <a:ext cx="8766448" cy="6858000"/>
          </a:xfrm>
        </p:spPr>
      </p:pic>
    </p:spTree>
    <p:extLst>
      <p:ext uri="{BB962C8B-B14F-4D97-AF65-F5344CB8AC3E}">
        <p14:creationId xmlns:p14="http://schemas.microsoft.com/office/powerpoint/2010/main" val="1980850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180</Words>
  <Application>Microsoft Office PowerPoint</Application>
  <PresentationFormat>Předvádění na obrazovce (4:3)</PresentationFormat>
  <Paragraphs>37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Unikátnost trolejbusového systému na Krymu </vt:lpstr>
      <vt:lpstr>Poloostrov Krym</vt:lpstr>
      <vt:lpstr>Trolejbusový systém (1/2)</vt:lpstr>
      <vt:lpstr>Trolejbusový systém (2/2)</vt:lpstr>
      <vt:lpstr>Vozidla (1/3)</vt:lpstr>
      <vt:lpstr>Vozidla (2/3)</vt:lpstr>
      <vt:lpstr>Vozidla (3/3)</vt:lpstr>
      <vt:lpstr>Památník trolejbusům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Unikátnost trolejbusového systému na Krymu</dc:title>
  <dc:creator>Ja</dc:creator>
  <cp:lastModifiedBy>UPa</cp:lastModifiedBy>
  <cp:revision>11</cp:revision>
  <dcterms:created xsi:type="dcterms:W3CDTF">2014-12-05T12:34:46Z</dcterms:created>
  <dcterms:modified xsi:type="dcterms:W3CDTF">2015-01-30T14:09:44Z</dcterms:modified>
</cp:coreProperties>
</file>