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56" r:id="rId2"/>
    <p:sldId id="259" r:id="rId3"/>
    <p:sldId id="260" r:id="rId4"/>
    <p:sldId id="261" r:id="rId5"/>
    <p:sldId id="266" r:id="rId6"/>
    <p:sldId id="265" r:id="rId7"/>
    <p:sldId id="262" r:id="rId8"/>
    <p:sldId id="269" r:id="rId9"/>
    <p:sldId id="270" r:id="rId10"/>
    <p:sldId id="268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7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40D70F-6F5F-401B-A0EC-3D3CFEDE24DB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0A79EE-B6B6-4625-8CFE-7236BB031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168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0A79EE-B6B6-4625-8CFE-7236BB031D50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3957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83C-2B78-4686-A1CF-101376D91D79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9E11-9F32-4E19-B49E-4B7CA1907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6003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83C-2B78-4686-A1CF-101376D91D79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9E11-9F32-4E19-B49E-4B7CA1907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0071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83C-2B78-4686-A1CF-101376D91D79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9E11-9F32-4E19-B49E-4B7CA1907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712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83C-2B78-4686-A1CF-101376D91D79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9E11-9F32-4E19-B49E-4B7CA1907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9596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83C-2B78-4686-A1CF-101376D91D79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9E11-9F32-4E19-B49E-4B7CA1907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5062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83C-2B78-4686-A1CF-101376D91D79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9E11-9F32-4E19-B49E-4B7CA1907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3050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83C-2B78-4686-A1CF-101376D91D79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9E11-9F32-4E19-B49E-4B7CA1907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918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83C-2B78-4686-A1CF-101376D91D79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9E11-9F32-4E19-B49E-4B7CA1907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9284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83C-2B78-4686-A1CF-101376D91D79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9E11-9F32-4E19-B49E-4B7CA1907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6144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83C-2B78-4686-A1CF-101376D91D79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9E11-9F32-4E19-B49E-4B7CA1907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2349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83C-2B78-4686-A1CF-101376D91D79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9E11-9F32-4E19-B49E-4B7CA1907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7242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5E083C-2B78-4686-A1CF-101376D91D79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9E11-9F32-4E19-B49E-4B7CA1907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4957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z/url?sa=i&amp;rct=j&amp;q=&amp;esrc=s&amp;source=images&amp;cd=&amp;cad=rja&amp;uact=8&amp;ved=0ahUKEwibsc7L6YDLAhWGvRQKHW6lD9sQjRwIBw&amp;url=http://viewlinerltd.blogspot.com/2010/08/turbo-train.html&amp;psig=AFQjCNF0NapH9hZp9XcPNf9ll2H1J0VAgw&amp;ust=1455868084254173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z/url?sa=i&amp;rct=j&amp;q=&amp;esrc=s&amp;source=images&amp;cd=&amp;cad=rja&amp;uact=8&amp;ved=0ahUKEwjg2YLi6YDLAhWLWhQKHRl2Aj0QjRwIBw&amp;url=http://ogrforum.ogaugerr.com/topic/mth-united-aircraft-amtrak-turbo-train-pictures&amp;psig=AFQjCNF0NapH9hZp9XcPNf9ll2H1J0VAgw&amp;ust=1455868084254173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Turbotrain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Úvodem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00201"/>
            <a:ext cx="8579296" cy="4061048"/>
          </a:xfrm>
        </p:spPr>
        <p:txBody>
          <a:bodyPr>
            <a:no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rychlé vlaky se spalovací turbínou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provoz: USA, Kanada, Francie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ekologičnost (lehké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- vyrobeny z hliníku, vysoký účinek plynové turbíny)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cestovní rychlost 190 km/h (max. 270 km/h)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rototyp: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Pictur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41169"/>
            <a:ext cx="9144000" cy="19168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Francie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69160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 od roku 1966 do roku 2005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pro národního dopravce SNCF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přeprava osob na meziměstských spojích 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verze: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Experimental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Turbotrain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TGS (1967, 250 km/h)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první generace - ř. T 1000 (1971,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turbína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dieselový motor, 188 osob)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druhá generace - ř. T 2000 (hydraulický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převod,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280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osob)</a:t>
            </a:r>
          </a:p>
          <a:p>
            <a:pPr lvl="1"/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Experimental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Turbotrain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TGV 001(1972, 318 km/h)</a:t>
            </a:r>
          </a:p>
          <a:p>
            <a:pPr lvl="1">
              <a:buNone/>
            </a:pP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Grp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0" y="0"/>
            <a:ext cx="8388424" cy="6309320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5496" y="6309320"/>
            <a:ext cx="907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Turbotrain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v 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Roanne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(Francie)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5" descr="http://m.cdn.blog.hu/te/techstory/image/504_00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756576" cy="7029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159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60" y="66206"/>
            <a:ext cx="8028384" cy="617110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2008" y="6309320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Turbotrain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na trati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Deauville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Dives-sur-Mer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ve Francii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USA a Kanada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 roku 1966 (výroba společností United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Aircraft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Corporation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1971 – projekt prodloužen o 2 roky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navyšování kapacit vlaků z 140 na 240 cestujících (společnost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Sikrosky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Aircraft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USA: mezi Bostonem a New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Yorkem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(2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typy – DOT1 a DOT2)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Kanada: mezi Torontem a Montrealem</a:t>
            </a:r>
          </a:p>
          <a:p>
            <a:pPr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147.photobucket.com/albums/r293/VIEWLINER/1008%20VLTD/UATT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9274"/>
            <a:ext cx="9136050" cy="573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243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147.photobucket.com/albums/r293/VIEWLINER/1008%20VLTD/UATT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617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20839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thumb/3/34/VIA_TurboTrain_2_cropped.jpg/300px-VIA_TurboTrain_2_cropp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336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5417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/>
          <p:cNvPicPr>
            <a:picLocks noGrp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3"/>
            <a:ext cx="9144000" cy="6854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555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131</Words>
  <Application>Microsoft Office PowerPoint</Application>
  <PresentationFormat>Předvádění na obrazovce (4:3)</PresentationFormat>
  <Paragraphs>25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Turbotrain</vt:lpstr>
      <vt:lpstr>Úvodem</vt:lpstr>
      <vt:lpstr>Francie</vt:lpstr>
      <vt:lpstr>Prezentace aplikace PowerPoint</vt:lpstr>
      <vt:lpstr>Prezentace aplikace PowerPoint</vt:lpstr>
      <vt:lpstr>Prezentace aplikace PowerPoint</vt:lpstr>
      <vt:lpstr>USA a Kanada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Turbotrain</dc:title>
  <dc:creator>Honza</dc:creator>
  <cp:lastModifiedBy>UPa</cp:lastModifiedBy>
  <cp:revision>18</cp:revision>
  <dcterms:created xsi:type="dcterms:W3CDTF">2015-12-04T14:43:16Z</dcterms:created>
  <dcterms:modified xsi:type="dcterms:W3CDTF">2016-03-14T12:04:35Z</dcterms:modified>
</cp:coreProperties>
</file>