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91" r:id="rId2"/>
    <p:sldId id="258" r:id="rId3"/>
    <p:sldId id="292" r:id="rId4"/>
    <p:sldId id="290" r:id="rId5"/>
    <p:sldId id="260" r:id="rId6"/>
    <p:sldId id="261" r:id="rId7"/>
    <p:sldId id="262" r:id="rId8"/>
    <p:sldId id="282" r:id="rId9"/>
    <p:sldId id="283" r:id="rId10"/>
    <p:sldId id="284" r:id="rId11"/>
    <p:sldId id="285" r:id="rId12"/>
    <p:sldId id="287" r:id="rId13"/>
    <p:sldId id="288" r:id="rId14"/>
    <p:sldId id="28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8" autoAdjust="0"/>
    <p:restoredTop sz="82630" autoAdjust="0"/>
  </p:normalViewPr>
  <p:slideViewPr>
    <p:cSldViewPr>
      <p:cViewPr varScale="1">
        <p:scale>
          <a:sx n="91" d="100"/>
          <a:sy n="91" d="100"/>
        </p:scale>
        <p:origin x="-58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00B657-7070-4899-83D4-7D55DD7F8D79}" type="datetimeFigureOut">
              <a:rPr lang="cs-CZ" smtClean="0"/>
              <a:pPr/>
              <a:t>27.1.2015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AEBBA-76A8-489A-BAB3-9D2B1CCED6E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972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baseline="0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1692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747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2383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98853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9760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516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AEBBA-76A8-489A-BAB3-9D2B1CCED6E7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641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3781C-DE3E-463F-B8E4-F7579995CDE1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1516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A99B45-DF08-42E2-BF2F-49B7E2299791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0730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D0643-4F0A-466B-85A7-E5F6DD5D40D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906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9C429-A2D0-4E28-8007-175AA06EB70C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343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F81E4-DBAF-4A0B-A585-D46DF846902E}" type="datetime1">
              <a:rPr lang="cs-CZ" smtClean="0"/>
              <a:t>27.1.2015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502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D67DF-10CA-4ACB-828B-9AB11FE504D0}" type="datetime1">
              <a:rPr lang="cs-CZ" smtClean="0"/>
              <a:t>27.1.2015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159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A55C6-DDAF-492E-A0D6-F31B0562D8F5}" type="datetime1">
              <a:rPr lang="cs-CZ" smtClean="0"/>
              <a:t>27.1.2015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681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F963F-7A16-43A2-8962-83510BF1C6B5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00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CBECF-769D-4987-9A81-3138D6844094}" type="datetime1">
              <a:rPr lang="cs-CZ" smtClean="0"/>
              <a:t>27.1.2015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932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6D7412-268D-46FD-B16B-89CF5067B747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904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394505-9F55-4042-B606-8C1E1AC9DDCF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915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DB70D-1E04-46D2-9810-CF488385C83F}" type="datetime1">
              <a:rPr lang="cs-CZ" smtClean="0"/>
              <a:t>27.1.2015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06B84-D507-48B3-BCF5-83345CC130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82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Solární automobily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0138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596" y="1500174"/>
            <a:ext cx="8715404" cy="516918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1955 první solární „ automobil“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Sunmobile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od GM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1964 první solární vozidlo plné velikosti představeno pro veřejnost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1980 solární automobil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CityCar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1981 první závodní solární automobil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1982 přejetí z Perthu do Sydney - vznik závodu </a:t>
            </a:r>
            <a:r>
              <a:rPr lang="en-US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 Solar Challenge v </a:t>
            </a:r>
            <a:r>
              <a:rPr lang="en-US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Austrálii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1984 rychlostní rekord v Kalifornii, rychlost 40 km/h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2014 aktuální rychlostní rekord je 91,33 km/h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27598"/>
            <a:ext cx="7072362" cy="3017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040" y="3021419"/>
            <a:ext cx="4211960" cy="3860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15495"/>
            <a:ext cx="4932040" cy="2942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03969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http://sunwindsolar.com/wp-content/uploads/2013/01/SOLARCAR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14810" y="0"/>
            <a:ext cx="4929190" cy="3207765"/>
          </a:xfrm>
          <a:prstGeom prst="rect">
            <a:avLst/>
          </a:prstGeom>
          <a:noFill/>
        </p:spPr>
      </p:pic>
      <p:pic>
        <p:nvPicPr>
          <p:cNvPr id="2052" name="Picture 4" descr="http://upload.wikimedia.org/wikipedia/commons/d/d6/Solar_Car_%222011_Tokai_Challenger%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93401" cy="2928934"/>
          </a:xfrm>
          <a:prstGeom prst="rect">
            <a:avLst/>
          </a:prstGeom>
          <a:noFill/>
        </p:spPr>
      </p:pic>
      <p:pic>
        <p:nvPicPr>
          <p:cNvPr id="2054" name="Picture 6" descr="http://someinterestingfacts.net/wp-content/uploads/2012/12/Solar-Powered-ca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786058"/>
            <a:ext cx="4572000" cy="2143140"/>
          </a:xfrm>
          <a:prstGeom prst="rect">
            <a:avLst/>
          </a:prstGeom>
          <a:noFill/>
        </p:spPr>
      </p:pic>
      <p:pic>
        <p:nvPicPr>
          <p:cNvPr id="2056" name="Picture 8" descr="http://www.libertychristian.com/image/academics/SolarCarRace.jpg"/>
          <p:cNvPicPr>
            <a:picLocks noChangeAspect="1" noChangeArrowheads="1"/>
          </p:cNvPicPr>
          <p:nvPr/>
        </p:nvPicPr>
        <p:blipFill>
          <a:blip r:embed="rId6"/>
          <a:srcRect t="23529"/>
          <a:stretch>
            <a:fillRect/>
          </a:stretch>
        </p:blipFill>
        <p:spPr bwMode="auto">
          <a:xfrm>
            <a:off x="4500562" y="2714620"/>
            <a:ext cx="4643438" cy="2286016"/>
          </a:xfrm>
          <a:prstGeom prst="rect">
            <a:avLst/>
          </a:prstGeom>
          <a:noFill/>
        </p:spPr>
      </p:pic>
      <p:pic>
        <p:nvPicPr>
          <p:cNvPr id="2058" name="Picture 10" descr="http://www.greendiary.com/wp-content/uploads/2012/07/mana-la-solar-car_SIiay_11446.jpg"/>
          <p:cNvPicPr>
            <a:picLocks noChangeAspect="1" noChangeArrowheads="1"/>
          </p:cNvPicPr>
          <p:nvPr/>
        </p:nvPicPr>
        <p:blipFill>
          <a:blip r:embed="rId7"/>
          <a:srcRect t="13595" b="18428"/>
          <a:stretch>
            <a:fillRect/>
          </a:stretch>
        </p:blipFill>
        <p:spPr bwMode="auto">
          <a:xfrm>
            <a:off x="0" y="4714860"/>
            <a:ext cx="5238750" cy="2143140"/>
          </a:xfrm>
          <a:prstGeom prst="rect">
            <a:avLst/>
          </a:prstGeom>
          <a:noFill/>
        </p:spPr>
      </p:pic>
      <p:pic>
        <p:nvPicPr>
          <p:cNvPr id="2060" name="Picture 12" descr="http://someinterestingfacts.net/wp-content/uploads/2012/12/Solar-Powered-Vehicle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929190" y="4643447"/>
            <a:ext cx="4214810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71556" y="5714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Základní princip solárního vozidla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942093"/>
            <a:ext cx="4929222" cy="4313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3679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Austrálie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2 osoby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dojezd až 800 km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až 140 km/h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300kg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maximální výkon solárního pole až 800 W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00034" y="1428736"/>
            <a:ext cx="8229600" cy="642934"/>
          </a:xfrm>
          <a:prstGeom prst="rect">
            <a:avLst/>
          </a:prstGeom>
        </p:spPr>
        <p:txBody>
          <a:bodyPr vert="horz" lIns="0" rIns="0" bIns="0" anchor="b">
            <a:normAutofit fontScale="97500"/>
          </a:bodyPr>
          <a:lstStyle/>
          <a:p>
            <a:pPr>
              <a:spcBef>
                <a:spcPct val="0"/>
              </a:spcBef>
              <a:defRPr/>
            </a:pPr>
            <a:r>
              <a:rPr kumimoji="0" lang="cs-CZ" sz="2400" b="1" i="0" u="sng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Eve</a:t>
            </a:r>
            <a:r>
              <a:rPr kumimoji="0" lang="cs-CZ" sz="2400" b="1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+mj-ea"/>
                <a:cs typeface="+mj-cs"/>
              </a:rPr>
              <a:t>:</a:t>
            </a:r>
            <a:endParaRPr kumimoji="0" lang="cs-CZ" sz="2400" b="1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12077" t="2128" r="17017" b="4253"/>
          <a:stretch>
            <a:fillRect/>
          </a:stretch>
        </p:blipFill>
        <p:spPr bwMode="auto">
          <a:xfrm>
            <a:off x="3923928" y="1743564"/>
            <a:ext cx="5195284" cy="4343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Kanada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2 osoby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až 96 km/h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320kg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až 1200 W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2457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err="1" smtClean="0"/>
              <a:t>Schulich</a:t>
            </a:r>
            <a:r>
              <a:rPr lang="cs-CZ" sz="2400" b="1" u="sng" dirty="0" smtClean="0"/>
              <a:t> Delta: </a:t>
            </a:r>
            <a:endParaRPr lang="cs-CZ" sz="2400" b="1" u="sng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920" y="2492896"/>
            <a:ext cx="5311846" cy="385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Německo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3 osoby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přes 100 km/h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na baterie 700 km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340kg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833 W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35512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err="1" smtClean="0"/>
              <a:t>PowerCore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Suncruiser</a:t>
            </a:r>
            <a:r>
              <a:rPr lang="cs-CZ" sz="2400" b="1" u="sng" dirty="0" smtClean="0"/>
              <a:t>: </a:t>
            </a:r>
            <a:endParaRPr lang="cs-CZ" sz="24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9553" y="2109150"/>
            <a:ext cx="4936746" cy="391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Monako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2 osoby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120 km/h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na baterie 110 km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280kg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600 W</a:t>
            </a:r>
          </a:p>
          <a:p>
            <a:endParaRPr lang="cs-CZ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27933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err="1" smtClean="0"/>
              <a:t>Ventury</a:t>
            </a:r>
            <a:r>
              <a:rPr lang="cs-CZ" sz="2400" b="1" u="sng" dirty="0" smtClean="0"/>
              <a:t> </a:t>
            </a:r>
            <a:r>
              <a:rPr lang="cs-CZ" sz="2400" b="1" u="sng" dirty="0" err="1" smtClean="0"/>
              <a:t>Astrolab</a:t>
            </a:r>
            <a:r>
              <a:rPr lang="cs-CZ" sz="2400" b="1" u="sng" dirty="0" smtClean="0"/>
              <a:t>: </a:t>
            </a:r>
            <a:endParaRPr lang="cs-CZ" sz="2400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 l="12894" r="12644"/>
          <a:stretch>
            <a:fillRect/>
          </a:stretch>
        </p:blipFill>
        <p:spPr bwMode="auto">
          <a:xfrm>
            <a:off x="3815757" y="2276872"/>
            <a:ext cx="5328243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Monako</a:t>
            </a: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3 osoby</a:t>
            </a: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50 km/h</a:t>
            </a: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na baterie 50 km</a:t>
            </a: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350 kg</a:t>
            </a:r>
          </a:p>
          <a:p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</a:t>
            </a:r>
            <a:r>
              <a:rPr lang="en-US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300</a:t>
            </a:r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 + 300</a:t>
            </a:r>
            <a:r>
              <a:rPr lang="en-US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-400</a:t>
            </a:r>
            <a:r>
              <a:rPr lang="cs-CZ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 větrná</a:t>
            </a:r>
            <a:r>
              <a:rPr lang="en-US" sz="5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turbína</a:t>
            </a:r>
            <a:endParaRPr lang="cs-CZ" sz="5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25370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smtClean="0"/>
              <a:t>Ventury Ecletic: </a:t>
            </a:r>
            <a:endParaRPr lang="cs-CZ" sz="2400" b="1" u="sng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7714" y="1873882"/>
            <a:ext cx="5443452" cy="40033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endParaRPr lang="cs-CZ" sz="4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Nizozemsko</a:t>
            </a:r>
          </a:p>
          <a:p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4 osoby</a:t>
            </a:r>
          </a:p>
          <a:p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120 km/h</a:t>
            </a:r>
          </a:p>
          <a:p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na baterie 780 km</a:t>
            </a:r>
          </a:p>
          <a:p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388 kg</a:t>
            </a:r>
          </a:p>
          <a:p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až 900 W</a:t>
            </a: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None/>
            </a:pPr>
            <a:endParaRPr lang="cs-CZ" sz="2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11562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smtClean="0"/>
              <a:t>Stella: </a:t>
            </a:r>
            <a:endParaRPr lang="cs-CZ" sz="2400" b="1" u="sng" dirty="0"/>
          </a:p>
        </p:txBody>
      </p:sp>
      <p:pic>
        <p:nvPicPr>
          <p:cNvPr id="11266" name="Picture 2" descr="http://inhabitat.com/wp-content/blogs.dir/1/files/2013/07/Stella-Solar-Family-Car_0003-537x3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3928" y="2104715"/>
            <a:ext cx="5212371" cy="39487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z praxe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sz="3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původ Švýcarsko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2 osoby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rychlost 90 km/h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dojezd na baterie 400 km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hmotnost 500kg + 250kg vozík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max. výkon solárního </a:t>
            </a:r>
          </a:p>
          <a:p>
            <a:pPr>
              <a:buNone/>
            </a:pPr>
            <a:r>
              <a:rPr lang="cs-CZ" sz="8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pole 700 W</a:t>
            </a:r>
          </a:p>
          <a:p>
            <a:endParaRPr lang="cs-CZ" sz="8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14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14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8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8596" y="1643050"/>
            <a:ext cx="16930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0"/>
              </a:spcBef>
              <a:defRPr/>
            </a:pPr>
            <a:r>
              <a:rPr lang="cs-CZ" sz="2400" b="1" u="sng" dirty="0" err="1" smtClean="0"/>
              <a:t>SolarTaxi</a:t>
            </a:r>
            <a:r>
              <a:rPr lang="cs-CZ" sz="2400" b="1" u="sng" dirty="0" smtClean="0"/>
              <a:t>: </a:t>
            </a:r>
            <a:endParaRPr lang="cs-CZ" sz="2400" b="1" u="sng" dirty="0"/>
          </a:p>
        </p:txBody>
      </p:sp>
      <p:pic>
        <p:nvPicPr>
          <p:cNvPr id="50178" name="Picture 2" descr="http://puregreencars.com/files/Solar-tax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221" y="4000504"/>
            <a:ext cx="4090647" cy="2596848"/>
          </a:xfrm>
          <a:prstGeom prst="rect">
            <a:avLst/>
          </a:prstGeom>
          <a:noFill/>
        </p:spPr>
      </p:pic>
      <p:pic>
        <p:nvPicPr>
          <p:cNvPr id="50180" name="Picture 4" descr="http://www.brisbanetimes.com.au/ffximage/2008/12/19/470solar_wideweb__470x312,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30" y="1810497"/>
            <a:ext cx="4654966" cy="30901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solárních automobilů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1857364"/>
            <a:ext cx="8686800" cy="4681537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cs-CZ" sz="3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ekologické </a:t>
            </a:r>
          </a:p>
          <a:p>
            <a:pPr lvl="1"/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nulové emise</a:t>
            </a:r>
          </a:p>
          <a:p>
            <a:pPr lvl="1"/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nezávislé na fosilních palivech </a:t>
            </a:r>
          </a:p>
          <a:p>
            <a:pPr lvl="1"/>
            <a:r>
              <a:rPr lang="cs-CZ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obnovitelných zdrojů</a:t>
            </a:r>
          </a:p>
          <a:p>
            <a:endParaRPr lang="cs-CZ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hlučnost</a:t>
            </a:r>
          </a:p>
          <a:p>
            <a:endParaRPr lang="cs-CZ" sz="3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nízké či nulové náklady na 1 km</a:t>
            </a:r>
          </a:p>
          <a:p>
            <a:endParaRPr lang="cs-CZ" sz="34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3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358246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Nevýhody solárních automobilů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457200" y="2176463"/>
            <a:ext cx="8686800" cy="4681537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vysoká pořizovací cena 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značná závislost na slunečním svitu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nutnost baterie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malá účinnost solárních panelů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výkon dodávající solární panely je závislý na ploše panelů (vozu)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nekonvenční konstrukce vozu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nutnost co nejnižší váhy</a:t>
            </a:r>
            <a:endParaRPr lang="cs-CZ" sz="6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9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2732</TotalTime>
  <Words>385</Words>
  <Application>Microsoft Office PowerPoint</Application>
  <PresentationFormat>Předvádění na obrazovce (4:3)</PresentationFormat>
  <Paragraphs>155</Paragraphs>
  <Slides>14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Solární automobily</vt:lpstr>
      <vt:lpstr>Historie</vt:lpstr>
      <vt:lpstr>Prezentace aplikace PowerPoint</vt:lpstr>
      <vt:lpstr>Prezentace aplikace PowerPoint</vt:lpstr>
      <vt:lpstr>Základní princip solárního vozidla</vt:lpstr>
      <vt:lpstr>Příklady z praxe (1/7)</vt:lpstr>
      <vt:lpstr>Příklady z praxe (2/7)</vt:lpstr>
      <vt:lpstr>Příklady z praxe (3/7)</vt:lpstr>
      <vt:lpstr>Příklady z praxe (4/7)</vt:lpstr>
      <vt:lpstr>Příklady z praxe (5/7)</vt:lpstr>
      <vt:lpstr>Příklady z praxe (6/7)</vt:lpstr>
      <vt:lpstr>Příklady z praxe (7/7)</vt:lpstr>
      <vt:lpstr>Výhody solárních automobilů</vt:lpstr>
      <vt:lpstr>Nevýhody solárních automobilů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Laboratorní pracoviště se solárním panelem</dc:title>
  <dc:creator>David</dc:creator>
  <cp:lastModifiedBy>UPa</cp:lastModifiedBy>
  <cp:revision>138</cp:revision>
  <dcterms:created xsi:type="dcterms:W3CDTF">2013-06-09T15:12:27Z</dcterms:created>
  <dcterms:modified xsi:type="dcterms:W3CDTF">2015-01-27T07:29:45Z</dcterms:modified>
</cp:coreProperties>
</file>