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91" r:id="rId3"/>
    <p:sldId id="292" r:id="rId4"/>
    <p:sldId id="299" r:id="rId5"/>
    <p:sldId id="300" r:id="rId6"/>
    <p:sldId id="293" r:id="rId7"/>
    <p:sldId id="294" r:id="rId8"/>
    <p:sldId id="301" r:id="rId9"/>
    <p:sldId id="302" r:id="rId10"/>
    <p:sldId id="295" r:id="rId11"/>
    <p:sldId id="303" r:id="rId12"/>
    <p:sldId id="304" r:id="rId13"/>
    <p:sldId id="296" r:id="rId14"/>
    <p:sldId id="297" r:id="rId15"/>
    <p:sldId id="29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FF00"/>
    <a:srgbClr val="23ED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660" autoAdjust="0"/>
  </p:normalViewPr>
  <p:slideViewPr>
    <p:cSldViewPr>
      <p:cViewPr varScale="1">
        <p:scale>
          <a:sx n="107" d="100"/>
          <a:sy n="107" d="100"/>
        </p:scale>
        <p:origin x="-84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3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02DD90-51C1-4DB1-8623-F5F8E892C1D6}" type="datetimeFigureOut">
              <a:rPr lang="cs-CZ" smtClean="0"/>
              <a:t>17.1.2017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53229B-B545-4D45-8082-8E3C8D52F4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9455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468B3-3137-44C2-AC3C-38B52222D2B8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E3899-EBE3-4C1A-9048-90472FDE5E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8825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98453-18C1-4B8C-B378-20066AD36413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E3899-EBE3-4C1A-9048-90472FDE5E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8936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5A7A2-C9C6-41A7-A97E-55DA540DD87D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E3899-EBE3-4C1A-9048-90472FDE5E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3723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6C66C-8BC3-4B05-AE45-E9725172A0B4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E3899-EBE3-4C1A-9048-90472FDE5E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1329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D164A-8C7F-46BE-8203-F32D2827C853}" type="datetime1">
              <a:rPr lang="cs-CZ" smtClean="0"/>
              <a:t>17.1.2017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E3899-EBE3-4C1A-9048-90472FDE5E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7334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C7519-B853-4B98-8D9F-29C3CC1B4D52}" type="datetime1">
              <a:rPr lang="cs-CZ" smtClean="0"/>
              <a:t>17.1.2017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E3899-EBE3-4C1A-9048-90472FDE5E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5766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3D062-93AB-41E2-BFD7-BDFE8308E8A9}" type="datetime1">
              <a:rPr lang="cs-CZ" smtClean="0"/>
              <a:t>17.1.2017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E3899-EBE3-4C1A-9048-90472FDE5E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1363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F1D74-6297-4264-92FB-FDE3A8747FC7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E3899-EBE3-4C1A-9048-90472FDE5E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4406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3D1FE-707E-4DA4-B6EA-E9CADCBE765B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E3899-EBE3-4C1A-9048-90472FDE5E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4091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221A-DC4B-414B-9EF8-F1434C121D1D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E3899-EBE3-4C1A-9048-90472FDE5E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7733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CB31D-8656-46FE-AFFC-DE6FAC4277C0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E3899-EBE3-4C1A-9048-90472FDE5E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8883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9A3EC-DBE6-4E68-86B9-29CCDF0F6052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6E3899-EBE3-4C1A-9048-90472FDE5E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3557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>
          <a:xfrm>
            <a:off x="0" y="2132856"/>
            <a:ext cx="9144000" cy="1470025"/>
          </a:xfrm>
        </p:spPr>
        <p:txBody>
          <a:bodyPr>
            <a:noAutofit/>
          </a:bodyPr>
          <a:lstStyle/>
          <a:p>
            <a:r>
              <a:rPr lang="cs-CZ" sz="5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Skútry pro přepravu osob</a:t>
            </a:r>
            <a:endParaRPr lang="cs-CZ" sz="5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8074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Znaky skútru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20000"/>
          </a:bodyPr>
          <a:lstStyle/>
          <a:p>
            <a:r>
              <a:rPr lang="cs-CZ" sz="3600" b="0" dirty="0">
                <a:latin typeface="Arial" panose="020B0604020202020204" pitchFamily="34" charset="0"/>
                <a:cs typeface="Arial" panose="020B0604020202020204" pitchFamily="34" charset="0"/>
              </a:rPr>
              <a:t>č</a:t>
            </a:r>
            <a:r>
              <a:rPr lang="cs-CZ" sz="3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asto malá </a:t>
            </a:r>
            <a:r>
              <a:rPr lang="cs-CZ" sz="3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kola</a:t>
            </a:r>
            <a:endParaRPr lang="cs-CZ" sz="36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36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částečně kapotovaný</a:t>
            </a:r>
            <a:endParaRPr lang="cs-CZ" sz="36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36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podlážka </a:t>
            </a:r>
            <a:r>
              <a:rPr lang="cs-CZ" sz="3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3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nohy</a:t>
            </a:r>
            <a:endParaRPr lang="cs-CZ" sz="36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bez </a:t>
            </a:r>
            <a:r>
              <a:rPr lang="cs-CZ" sz="3600" dirty="0">
                <a:latin typeface="Arial" panose="020B0604020202020204" pitchFamily="34" charset="0"/>
                <a:cs typeface="Arial" panose="020B0604020202020204" pitchFamily="34" charset="0"/>
              </a:rPr>
              <a:t>horní části rámu – specifický posed</a:t>
            </a:r>
          </a:p>
          <a:p>
            <a:endParaRPr lang="cs-CZ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ekonomický provoz</a:t>
            </a:r>
            <a:endParaRPr lang="cs-CZ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1703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Předchůdce skútrů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1894: </a:t>
            </a: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Hildebrand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&amp; </a:t>
            </a: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Wolfmüller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(motocykly)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 o objemu 1489 cm</a:t>
            </a:r>
            <a:r>
              <a:rPr lang="cs-CZ" b="0" baseline="30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výkon 2,5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koní</a:t>
            </a:r>
            <a:endParaRPr 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rychlost až 45 km/h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sezení i v sukni – předchůdce skútru</a:t>
            </a:r>
          </a:p>
        </p:txBody>
      </p:sp>
      <p:pic>
        <p:nvPicPr>
          <p:cNvPr id="5" name="Obrázek 4" descr="https://assets.hemmings.com/story_image/195851-1000-0@2x.jpg?rev=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835" y="3848000"/>
            <a:ext cx="4788024" cy="3010000"/>
          </a:xfrm>
          <a:prstGeom prst="rect">
            <a:avLst/>
          </a:prstGeom>
          <a:scene3d>
            <a:camera prst="orthographicFront"/>
            <a:lightRig rig="threePt" dir="t"/>
          </a:scene3d>
          <a:sp3d contourW="6350"/>
        </p:spPr>
      </p:pic>
    </p:spTree>
    <p:extLst>
      <p:ext uri="{BB962C8B-B14F-4D97-AF65-F5344CB8AC3E}">
        <p14:creationId xmlns:p14="http://schemas.microsoft.com/office/powerpoint/2010/main" val="116876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Vývoj skútrů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400600"/>
          </a:xfrm>
        </p:spPr>
        <p:txBody>
          <a:bodyPr>
            <a:normAutofit/>
          </a:bodyPr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1936: </a:t>
            </a: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Salisbury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 </a:t>
            </a: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Glide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viz obrázek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2. sv. válce: </a:t>
            </a: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Vespa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Lambretta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(Itálie)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levný a jednoduchý stroj</a:t>
            </a:r>
            <a:endParaRPr 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ČSR vývoj už před</a:t>
            </a:r>
            <a:b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sv. válkou (J. F. Koch)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1957: první tuzemský: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ČEZETA 175, typ 501, 502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 o objemu 171,1 cm</a:t>
            </a:r>
            <a:r>
              <a:rPr lang="cs-CZ" b="0" baseline="30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b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výkon 10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koní</a:t>
            </a:r>
            <a:endParaRPr 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1964: ukončení výroby (politické rozhodnutí)</a:t>
            </a:r>
            <a:endParaRPr 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 descr="http://2.bp.blogspot.com/-mWN3qIhbzb4/VSzZNE9vk3I/AAAAAAAANvM/4jTszAFOcg0/s1600/Salibury-Motor-Glide-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492896"/>
            <a:ext cx="3498076" cy="3023048"/>
          </a:xfrm>
          <a:prstGeom prst="rect">
            <a:avLst/>
          </a:prstGeom>
          <a:scene3d>
            <a:camera prst="orthographicFront"/>
            <a:lightRig rig="threePt" dir="t"/>
          </a:scene3d>
          <a:sp3d contourW="6350"/>
        </p:spPr>
      </p:pic>
    </p:spTree>
    <p:extLst>
      <p:ext uri="{BB962C8B-B14F-4D97-AF65-F5344CB8AC3E}">
        <p14:creationId xmlns:p14="http://schemas.microsoft.com/office/powerpoint/2010/main" val="96363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http://img.motorkari.cz/upload/images/databaze/2008-07/76437.jpg?10576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 contourW="6350"/>
        </p:spPr>
      </p:pic>
    </p:spTree>
    <p:extLst>
      <p:ext uri="{BB962C8B-B14F-4D97-AF65-F5344CB8AC3E}">
        <p14:creationId xmlns:p14="http://schemas.microsoft.com/office/powerpoint/2010/main" val="2320505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25760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Druhy a kategorie skútrů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579296" cy="5400600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cs-CZ" sz="30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p</a:t>
            </a: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odle </a:t>
            </a:r>
            <a:r>
              <a:rPr lang="cs-CZ" sz="30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stavby konstrukce a počtu </a:t>
            </a: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 (2/3/4)</a:t>
            </a:r>
            <a:endParaRPr lang="cs-CZ" sz="3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cs-CZ" sz="30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podle pohonu (motorové, elektrické, hybridní)</a:t>
            </a:r>
            <a:endParaRPr lang="cs-CZ" sz="3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cs-CZ" sz="30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podle </a:t>
            </a:r>
            <a:r>
              <a:rPr lang="cs-CZ" sz="30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objemu </a:t>
            </a: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motoru: malé (50-125), střední</a:t>
            </a:r>
            <a:b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(250-400), velké cestovní (nad 400 cm</a:t>
            </a:r>
            <a:r>
              <a:rPr lang="cs-CZ" sz="3000" b="0" baseline="30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sz="3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cs-CZ" sz="30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podle </a:t>
            </a:r>
            <a:r>
              <a:rPr lang="cs-CZ" sz="30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určení, které u skútrů </a:t>
            </a: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převládá:</a:t>
            </a:r>
            <a:endParaRPr lang="cs-CZ" sz="3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- City skútr		- </a:t>
            </a:r>
            <a:r>
              <a:rPr lang="cs-CZ" sz="30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</a:t>
            </a: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skútr</a:t>
            </a:r>
          </a:p>
          <a:p>
            <a:pPr marL="0" lv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- </a:t>
            </a:r>
            <a:r>
              <a:rPr lang="cs-CZ" sz="30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Klasic</a:t>
            </a: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skútr		- </a:t>
            </a:r>
            <a:r>
              <a:rPr lang="cs-CZ" sz="30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</a:t>
            </a: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skútr</a:t>
            </a:r>
          </a:p>
          <a:p>
            <a:pPr marL="0" lv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- </a:t>
            </a:r>
            <a:r>
              <a:rPr lang="cs-CZ" sz="30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Round</a:t>
            </a: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skútr		- </a:t>
            </a:r>
            <a:r>
              <a:rPr lang="cs-CZ" sz="30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Komfrot</a:t>
            </a:r>
            <a:r>
              <a:rPr lang="cs-CZ" sz="3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skútr</a:t>
            </a:r>
            <a:endParaRPr lang="cs-CZ" sz="3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517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Elektroskútry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dříve silikonové akumulátory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(těžké, náchylné na teplotu,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slabý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výkon a tím neumožňovaly velký dojezd (cca 40 km))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nyní lithiové akumulátory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umístění elektromotoru v zadním kole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lektromotor účinnost 90 % (spalovací 30 %)</a:t>
            </a:r>
            <a:endParaRPr 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97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Výhody </a:t>
            </a: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elektroskútrů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hospodárný provoz (5-15 Kč na 100 km)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„ekologický“ provoz (v místě provozu)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ysoká spolehlivost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(absence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výměny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kontroly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oleje, svíček, filtrů,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řemene,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mechanických částí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motoru,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atd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nízké servisní náklady</a:t>
            </a:r>
          </a:p>
          <a:p>
            <a:pPr lvl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při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využívání na krátké vzdálenosti nedochází k nadměrnému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opotřebení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možnost rekuperace při brždění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vhodné především do  městského provozu</a:t>
            </a:r>
          </a:p>
        </p:txBody>
      </p:sp>
    </p:spTree>
    <p:extLst>
      <p:ext uri="{BB962C8B-B14F-4D97-AF65-F5344CB8AC3E}">
        <p14:creationId xmlns:p14="http://schemas.microsoft.com/office/powerpoint/2010/main" val="3918975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Nevýhody </a:t>
            </a: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elektroskútrů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omezený dojezd (50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- 100 km)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při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vyšších rychlostech (nad 70 km/h) se výrazně snižuje dojezdová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vzdálenost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doba nabíjení až 8 h, dle vybití a typu akumulátoru (ne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rychlonabíjení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vysoká cena akumulátoru</a:t>
            </a:r>
          </a:p>
          <a:p>
            <a:endParaRPr 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ceny od </a:t>
            </a:r>
            <a:r>
              <a:rPr lang="cs-CZ" sz="3000" i="1" dirty="0">
                <a:latin typeface="Arial" panose="020B0604020202020204" pitchFamily="34" charset="0"/>
                <a:cs typeface="Arial" panose="020B0604020202020204" pitchFamily="34" charset="0"/>
              </a:rPr>
              <a:t>30 tisíc </a:t>
            </a:r>
            <a:r>
              <a:rPr lang="cs-CZ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Kč</a:t>
            </a:r>
            <a:r>
              <a:rPr lang="cs-CZ" sz="3000" i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(málo výkonný motor, kratší dojezd) </a:t>
            </a:r>
            <a:r>
              <a:rPr lang="cs-CZ" sz="3000" i="1" dirty="0">
                <a:latin typeface="Arial" panose="020B0604020202020204" pitchFamily="34" charset="0"/>
                <a:cs typeface="Arial" panose="020B0604020202020204" pitchFamily="34" charset="0"/>
              </a:rPr>
              <a:t>až ke 200 tisícům </a:t>
            </a:r>
            <a:r>
              <a:rPr lang="cs-CZ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Kč (výkonné </a:t>
            </a:r>
            <a:r>
              <a:rPr lang="cs-CZ" sz="30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maxiskútry</a:t>
            </a:r>
            <a:r>
              <a:rPr lang="cs-CZ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>
              <a:buNone/>
            </a:pPr>
            <a:r>
              <a:rPr lang="cs-CZ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střed: skútry </a:t>
            </a:r>
            <a:r>
              <a:rPr lang="cs-CZ" sz="3000" i="1" dirty="0">
                <a:latin typeface="Arial" panose="020B0604020202020204" pitchFamily="34" charset="0"/>
                <a:cs typeface="Arial" panose="020B0604020202020204" pitchFamily="34" charset="0"/>
              </a:rPr>
              <a:t>s cenou okolo 60 tisíc </a:t>
            </a:r>
            <a:r>
              <a:rPr lang="cs-CZ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Kč, např. </a:t>
            </a:r>
            <a:r>
              <a:rPr lang="cs-CZ" sz="3000" i="1" dirty="0">
                <a:latin typeface="Arial" panose="020B0604020202020204" pitchFamily="34" charset="0"/>
                <a:cs typeface="Arial" panose="020B0604020202020204" pitchFamily="34" charset="0"/>
              </a:rPr>
              <a:t>od firmy </a:t>
            </a:r>
            <a:r>
              <a:rPr lang="cs-CZ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AKUMOTO</a:t>
            </a:r>
            <a:endParaRPr lang="cs-CZ" sz="3000" b="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66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30" name="Picture 6" descr="http://img.auto.cz/news/img/art/2015-45/620_563b6c6eb99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935" y="2662598"/>
            <a:ext cx="5905500" cy="4191001"/>
          </a:xfrm>
          <a:prstGeom prst="rect">
            <a:avLst/>
          </a:prstGeom>
          <a:scene3d>
            <a:camera prst="orthographicFront"/>
            <a:lightRig rig="threePt" dir="t"/>
          </a:scene3d>
          <a:sp3d contourW="6350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Otestovali jsme elektrický skútr BMW C-Evolu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5"/>
            <a:ext cx="5688632" cy="3758561"/>
          </a:xfrm>
          <a:prstGeom prst="rect">
            <a:avLst/>
          </a:prstGeom>
          <a:scene3d>
            <a:camera prst="orthographicFront"/>
            <a:lightRig rig="threePt" dir="t"/>
          </a:scene3d>
          <a:sp3d contourW="6350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483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Elektroskútr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ČEZETA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506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výroba od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listopadu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2015 (výrobce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Čezeta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Motors s.r.o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nový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typ retro skútru,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designově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vychází z legendárního skútru ČEZETA 501, 502 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pohon: tichý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elektromotor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(výkon 5 kW) umístěný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 náboji zadního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kola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lithium-ion baterie, dojezd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až 85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km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(po připlacení za regenerativní brzdy dojezd až 100 km)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malosériová výroba, nutno nejprve objednat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cena 9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 000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EUR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6797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auto elektroskútr &amp;Ccaron;Z Typ 50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2" cy="6813376"/>
          </a:xfrm>
          <a:prstGeom prst="rect">
            <a:avLst/>
          </a:prstGeom>
          <a:scene3d>
            <a:camera prst="orthographicFront"/>
            <a:lightRig rig="threePt" dir="t"/>
          </a:scene3d>
          <a:sp3d contourW="6350"/>
        </p:spPr>
      </p:pic>
    </p:spTree>
    <p:extLst>
      <p:ext uri="{BB962C8B-B14F-4D97-AF65-F5344CB8AC3E}">
        <p14:creationId xmlns:p14="http://schemas.microsoft.com/office/powerpoint/2010/main" val="29535942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Hybridní skútry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544616"/>
          </a:xfrm>
        </p:spPr>
        <p:txBody>
          <a:bodyPr>
            <a:normAutofit/>
          </a:bodyPr>
          <a:lstStyle/>
          <a:p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Piaggio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Peugeot </a:t>
            </a: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Hymotion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 (obrázek)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elektromotor a spalovací motor (125 cm</a:t>
            </a:r>
            <a:r>
              <a:rPr lang="cs-CZ" b="0" baseline="30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apájení akumulátoru: </a:t>
            </a:r>
            <a:r>
              <a:rPr lang="cs-CZ" sz="32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 sítě, rekuperací, spalovacím motorem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nižší spotřeba (do 2l/100 km) a emise,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vyšší hmotnost,</a:t>
            </a:r>
          </a:p>
          <a:p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orší akcelerace</a:t>
            </a:r>
            <a:b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samostatným</a:t>
            </a:r>
            <a:b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spalovacím motorem</a:t>
            </a:r>
            <a:b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max. 30 km/h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http://www.tuvie.com/wp-content/uploads/peugeot-hymotion3-scooter-concept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05064"/>
            <a:ext cx="3275856" cy="2852936"/>
          </a:xfrm>
          <a:prstGeom prst="rect">
            <a:avLst/>
          </a:prstGeom>
          <a:scene3d>
            <a:camera prst="orthographicFront"/>
            <a:lightRig rig="threePt" dir="t"/>
          </a:scene3d>
          <a:sp3d contourW="6350"/>
        </p:spPr>
      </p:pic>
    </p:spTree>
    <p:extLst>
      <p:ext uri="{BB962C8B-B14F-4D97-AF65-F5344CB8AC3E}">
        <p14:creationId xmlns:p14="http://schemas.microsoft.com/office/powerpoint/2010/main" val="354481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Tříkolové a čtyřkolové skútry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79301"/>
            <a:ext cx="8435280" cy="5390059"/>
          </a:xfrm>
        </p:spPr>
        <p:txBody>
          <a:bodyPr>
            <a:normAutofit lnSpcReduction="10000"/>
          </a:bodyPr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vyšší stabilita, nezávislá výkyvná ramena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parkování: aretace přední nápravy (není tedy stojánek) tlačítkem, ruční brzda</a:t>
            </a:r>
          </a:p>
          <a:p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áklon kol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 až 45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stupňů</a:t>
            </a:r>
          </a:p>
          <a:p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ožní brzda → ŘP B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cena trojkolových od 150 000 Kč, čtyřkolové od 250 000 Kč</a:t>
            </a:r>
          </a:p>
          <a:p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orší obratnost, ale lepší překonávání překážek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největší výrobci: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Quadro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Piaggio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a Yamaha</a:t>
            </a:r>
          </a:p>
        </p:txBody>
      </p:sp>
    </p:spTree>
    <p:extLst>
      <p:ext uri="{BB962C8B-B14F-4D97-AF65-F5344CB8AC3E}">
        <p14:creationId xmlns:p14="http://schemas.microsoft.com/office/powerpoint/2010/main" val="180523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2" name="Picture 4" descr="http://www.quadro-vehicles.cz/uploads/pics/Motorkari_Test_Quadro_350S__2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6444209" cy="4179112"/>
          </a:xfrm>
          <a:prstGeom prst="rect">
            <a:avLst/>
          </a:prstGeom>
          <a:scene3d>
            <a:camera prst="orthographicFront"/>
            <a:lightRig rig="threePt" dir="t"/>
          </a:scene3d>
          <a:sp3d contourW="6350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3.cn.cz/1438004110_P2015072705386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790824"/>
            <a:ext cx="6096000" cy="4067176"/>
          </a:xfrm>
          <a:prstGeom prst="rect">
            <a:avLst/>
          </a:prstGeom>
          <a:scene3d>
            <a:camera prst="orthographicFront"/>
            <a:lightRig rig="threePt" dir="t"/>
          </a:scene3d>
          <a:sp3d contourW="6350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Piaggio MP3 5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6" y="3864405"/>
            <a:ext cx="4351612" cy="2993595"/>
          </a:xfrm>
          <a:prstGeom prst="rect">
            <a:avLst/>
          </a:prstGeom>
          <a:scene3d>
            <a:camera prst="orthographicFront"/>
            <a:lightRig rig="threePt" dir="t"/>
          </a:scene3d>
          <a:sp3d contourW="6350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ázek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960" y="0"/>
            <a:ext cx="4373880" cy="2919095"/>
          </a:xfrm>
          <a:prstGeom prst="rect">
            <a:avLst/>
          </a:prstGeom>
          <a:scene3d>
            <a:camera prst="orthographicFront"/>
            <a:lightRig rig="threePt" dir="t"/>
          </a:scene3d>
          <a:sp3d contourW="6350"/>
        </p:spPr>
      </p:pic>
    </p:spTree>
    <p:extLst>
      <p:ext uri="{BB962C8B-B14F-4D97-AF65-F5344CB8AC3E}">
        <p14:creationId xmlns:p14="http://schemas.microsoft.com/office/powerpoint/2010/main" val="366263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1993</TotalTime>
  <Words>358</Words>
  <Application>Microsoft Office PowerPoint</Application>
  <PresentationFormat>Předvádění na obrazovce (4:3)</PresentationFormat>
  <Paragraphs>76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Skútry pro přepravu osob</vt:lpstr>
      <vt:lpstr>Znaky skútru</vt:lpstr>
      <vt:lpstr>Předchůdce skútrů</vt:lpstr>
      <vt:lpstr>Vývoj skútrů</vt:lpstr>
      <vt:lpstr>Prezentace aplikace PowerPoint</vt:lpstr>
      <vt:lpstr>Druhy a kategorie skútrů</vt:lpstr>
      <vt:lpstr>Elektroskútry</vt:lpstr>
      <vt:lpstr>Výhody elektroskútrů</vt:lpstr>
      <vt:lpstr>Nevýhody elektroskútrů</vt:lpstr>
      <vt:lpstr>Prezentace aplikace PowerPoint</vt:lpstr>
      <vt:lpstr>Elektroskútr ČEZETA 506</vt:lpstr>
      <vt:lpstr>Prezentace aplikace PowerPoint</vt:lpstr>
      <vt:lpstr>Hybridní skútry</vt:lpstr>
      <vt:lpstr>Tříkolové a čtyřkolové skútry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16. Palety a kontejnery Semestrální práce z předmětu Logistika (PLDTP)</dc:title>
  <dc:creator>Roman</dc:creator>
  <cp:lastModifiedBy>UPa</cp:lastModifiedBy>
  <cp:revision>175</cp:revision>
  <dcterms:created xsi:type="dcterms:W3CDTF">2013-10-21T12:11:52Z</dcterms:created>
  <dcterms:modified xsi:type="dcterms:W3CDTF">2017-01-17T15:39:37Z</dcterms:modified>
</cp:coreProperties>
</file>