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9" r:id="rId3"/>
    <p:sldId id="267" r:id="rId4"/>
    <p:sldId id="268" r:id="rId5"/>
    <p:sldId id="264" r:id="rId6"/>
    <p:sldId id="269" r:id="rId7"/>
    <p:sldId id="270" r:id="rId8"/>
    <p:sldId id="260" r:id="rId9"/>
    <p:sldId id="265" r:id="rId10"/>
    <p:sldId id="266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19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EC9A0A-53FF-40A4-A267-F3AB446C5050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9E2583-BB5C-483F-B201-50A36B01821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1475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9E2583-BB5C-483F-B201-50A36B01821C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18F01-8DF0-4B59-A447-955BAECE03C8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8550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B86C8-F62C-4B5C-9704-816B0FDED936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9473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670FD-FB51-4A77-A403-B5A0EF148D83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772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FF0F-BCD0-45D9-A34D-8C351B8E1CF9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439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7021B-0435-4F3D-B3E3-D359F095E3EA}" type="datetime1">
              <a:rPr lang="cs-CZ" smtClean="0"/>
              <a:t>27.1.2015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359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4DBB6-6928-4E83-A065-7E89B96C0D80}" type="datetime1">
              <a:rPr lang="cs-CZ" smtClean="0"/>
              <a:t>27.1.2015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3781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5B6DD-9AF6-484E-9B0F-3034D7622EE1}" type="datetime1">
              <a:rPr lang="cs-CZ" smtClean="0"/>
              <a:t>27.1.2015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5378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0A34A-11C3-4619-B378-0BB926E5C75C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277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0D52C-9C44-41F3-AD8E-8D5E0D00EA43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2683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3C6F-8546-4EB7-A069-1054027E2C37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531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29DB8-BB80-4D93-AB3D-551BAED3B927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56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2D71C-538D-46B9-B0B0-5A2C3329BEA0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7846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988840"/>
            <a:ext cx="7988424" cy="1470025"/>
          </a:xfrm>
        </p:spPr>
        <p:txBody>
          <a:bodyPr>
            <a:noAutofit/>
          </a:bodyPr>
          <a:lstStyle/>
          <a:p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</a:t>
            </a:r>
            <a:b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Swissmetro</a:t>
            </a:r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Eurometro</a:t>
            </a:r>
            <a:endParaRPr lang="cs-CZ" sz="5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424936" cy="1143000"/>
          </a:xfrm>
        </p:spPr>
        <p:txBody>
          <a:bodyPr>
            <a:normAutofit/>
          </a:bodyPr>
          <a:lstStyle/>
          <a:p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Swissmetro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obecně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332037"/>
            <a:ext cx="8604448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revoluční projekt 21. století</a:t>
            </a:r>
          </a:p>
          <a:p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Maglev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-VRT na území Švýcarska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tunelech (50-100 metrů pod zemí)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rychlost 500-600 km/hod, interval 5-10 minut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roce 2004 zahájen výzkum</a:t>
            </a: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roce 2009 pozastavení projektu kvůli rozvoji konvenčních VRT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424936" cy="1143000"/>
          </a:xfrm>
        </p:spPr>
        <p:txBody>
          <a:bodyPr>
            <a:normAutofit/>
          </a:bodyPr>
          <a:lstStyle/>
          <a:p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Swissmetro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technologie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332037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dvojice jednosměrných tunelů (Ø 5 m)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téměř žádný odpor vzduchu (v tunelech téměř vakuum … jako 15 km nad mořem)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lineární elektromotory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elektrodynamická levitace (20 mm)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kapacita soupravy 200-400 cestujících </a:t>
            </a: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424936" cy="1143000"/>
          </a:xfrm>
        </p:spPr>
        <p:txBody>
          <a:bodyPr>
            <a:normAutofit/>
          </a:bodyPr>
          <a:lstStyle/>
          <a:p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Swissmetro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síť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linek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332037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zpočátku 2 hlavní linky (V-Z, S-J):</a:t>
            </a: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St.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Gallen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– Ženeva</a:t>
            </a: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Basilej –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Bellinzona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později další města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pilotní trasa Ženeva – Lausanne (r. 2020)</a:t>
            </a: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swissmet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5482" cy="6525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424936" cy="1143000"/>
          </a:xfrm>
        </p:spPr>
        <p:txBody>
          <a:bodyPr>
            <a:normAutofit/>
          </a:bodyPr>
          <a:lstStyle/>
          <a:p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Swissmetro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výhody 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332037"/>
            <a:ext cx="8064896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zkrácení cestovního času (šestina oproti IAD)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nízká spotřeba energie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ochrana životního prostředí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rozvoj turismu a obchodu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nízké riziko vzniku požáru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stabilní a pohodlná jízda</a:t>
            </a: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424936" cy="1143000"/>
          </a:xfrm>
        </p:spPr>
        <p:txBody>
          <a:bodyPr>
            <a:normAutofit/>
          </a:bodyPr>
          <a:lstStyle/>
          <a:p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Swissmetro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nevýhody 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332037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vysoké náklady 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(Lyon – Vídeň = 40 mld. €)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vysoká spotřeba mědi a lineárních elektromotorů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technická proveditelnost</a:t>
            </a: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Eurometro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332037"/>
            <a:ext cx="8157592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rozšíření projektu Swissmetro do celé Evropy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především osa Z-V (Madrid – Vídeň)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následně osa S-J (Londýn – Řím)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konkurence letecké dopravy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lán zhruba kolem roku 2100</a:t>
            </a: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50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9617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332037"/>
            <a:ext cx="8157592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budoucna také mimoevropské destinace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realizace zřejmě po roce 2020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otázka financování a vývoje projektů </a:t>
            </a: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378</TotalTime>
  <Words>198</Words>
  <Application>Microsoft Office PowerPoint</Application>
  <PresentationFormat>Předvádění na obrazovce (4:3)</PresentationFormat>
  <Paragraphs>43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Projekt Swissmetro / Eurometro</vt:lpstr>
      <vt:lpstr>Swissmetro - obecně</vt:lpstr>
      <vt:lpstr>Swissmetro - technologie</vt:lpstr>
      <vt:lpstr>Swissmetro – síť linek</vt:lpstr>
      <vt:lpstr>Prezentace aplikace PowerPoint</vt:lpstr>
      <vt:lpstr>Swissmetro – výhody </vt:lpstr>
      <vt:lpstr>Swissmetro – nevýhody </vt:lpstr>
      <vt:lpstr>Projekt Eurometro</vt:lpstr>
      <vt:lpstr>Prezentace aplikace PowerPoint</vt:lpstr>
      <vt:lpstr>Prezentace aplikace PowerPoint</vt:lpstr>
      <vt:lpstr>Závěr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Návrh rozšíření linky městské hromadné dopravy  Hradec Králové - Opatovice n. Labem</dc:title>
  <dc:creator>Krupa</dc:creator>
  <cp:lastModifiedBy>UPa</cp:lastModifiedBy>
  <cp:revision>39</cp:revision>
  <dcterms:created xsi:type="dcterms:W3CDTF">2012-12-10T20:45:05Z</dcterms:created>
  <dcterms:modified xsi:type="dcterms:W3CDTF">2015-01-27T07:28:49Z</dcterms:modified>
</cp:coreProperties>
</file>