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71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0" r:id="rId12"/>
    <p:sldId id="267" r:id="rId13"/>
    <p:sldId id="269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>
        <p:scale>
          <a:sx n="100" d="100"/>
          <a:sy n="100" d="100"/>
        </p:scale>
        <p:origin x="-294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70DEB-2306-4B08-87C3-B70E50AFC5DC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CF9E4-1A9C-409C-9570-7C4BD12DB1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5443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2E3D7-AA18-4C0E-A999-50AD5EF5598F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5359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93BEA-0A22-4FC7-9BA5-2C6573EF0C0C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7733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DF3E7-F1F7-4755-9554-25D28E3A46C6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7583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53556-8D7B-4C02-BBB6-A335483D952B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26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6A1FD-8D11-4FA9-9760-FC25F3EB4AAA}" type="datetime1">
              <a:rPr lang="cs-CZ" smtClean="0"/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6506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5758E-FAF7-4A5B-A757-D682E1383B69}" type="datetime1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092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7F6D5-FDF7-40DE-8549-74BF14C773A2}" type="datetime1">
              <a:rPr lang="cs-CZ" smtClean="0"/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9268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A714F-0034-424C-BE4A-7C03D714C3A7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2255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D74A1-361A-4930-A30C-6B50D6EF457C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4164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834C-C73E-49D3-B778-FDE3E62540B5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9871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3FE12-4D7D-47CA-AC02-87EF3D8A49F1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6648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6849F-5E53-4F49-B031-1BD01DAE25B1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346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58" y="1844824"/>
            <a:ext cx="9137642" cy="189436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Hyperloop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2256" cy="4581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29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 projektu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systém přepravy osob v uzavřených dopravních prostředcích (kapslích) uvnitř dutého tubusu velmi vysokými rychlostmi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teoretické návrhy projektu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jsou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  společnosti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SpaceX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roku 2013</a:t>
            </a:r>
          </a:p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SpaceX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nemá zájem 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realizaci, dosažené poznatky nabízejí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volně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dispozici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2014: vyslovila zájem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americká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Hyperloop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Transportation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Technologies (HTT)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 projektu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525780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HTT: 400 výzkumníků z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NASA, Boeing, Airbus, Cisco,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Yahoo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nebo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SpaceX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(práce ve volném čase)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plánují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vybudovat testovací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dráhu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délce přibližně 5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mil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vybudování první tratě tohoto systému ve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SpaceX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navrhli úsek mezi městy Los Angeles a San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Francisco (přepravní kapacita odhadnuta na 840 cestujících za hodinu a 6 mil. za rok)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95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Srovnání s konvenční dopravou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5257800"/>
          </a:xfrm>
        </p:spPr>
        <p:txBody>
          <a:bodyPr>
            <a:normAutofit/>
          </a:bodyPr>
          <a:lstStyle/>
          <a:p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Hyperloop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(vůči konvenční dopravě) bude: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bezpečnější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, rychlejší</a:t>
            </a:r>
          </a:p>
          <a:p>
            <a:pPr lvl="1"/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nezávislý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počasí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levnější (na stavbu, cenu za přepravu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pohodlnější pro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cestující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efektivně napájen elektrickou energií (solárními panely, rekuperace energie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odolný proti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zemětřesení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šetrný vůči životnímu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prostředí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86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50"/>
            <a:ext cx="9144000" cy="684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0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Návrh první tratě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5257800"/>
          </a:xfrm>
        </p:spPr>
        <p:txBody>
          <a:bodyPr>
            <a:normAutofit lnSpcReduction="10000"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Los Angeles – San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Franc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isco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náklady odhadnuty na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6 miliard dolarů v osobní verzi nebo 7,5 miliard v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osobní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nákladní verzi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provozu (VRT 68 mld. USD)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ychlost 1200 km/h (VRT „jen“ 264 km/h)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oba cesty: 35 minut (VRT 2,5 hodiny, letadlo 1,25 hodiny, osobní auto 5,5 hodiny)</a:t>
            </a: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alternativy: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New York - Washington D.C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.;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Atlanta -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Nashville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Las Vegas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Phoenix; Miami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Orlando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70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Technické řešení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infrastrukturu tvoří tubus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dirty="0">
                <a:latin typeface="Symbol" panose="05050102010706020507" pitchFamily="18" charset="2"/>
                <a:cs typeface="Arial" panose="020B0604020202020204" pitchFamily="34" charset="0"/>
              </a:rPr>
              <a:t>Ć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2,3 m osobní, 3,3 m nákladní)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stojící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nad úrovní terénu 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podpěrách (vysoké 6 metrů, po 30ti metrech)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přeprava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ve speciálních kapslích s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kapacitou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28 – 30 osob a hmotností necelé 3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tun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tubusu uměle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vytvořen velmi nízký tlak, který výrazně sníží odpor vzduchu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kapslí (cca 100 pascalů … jako 45 km nad mořem; vakuum nedoporučeno kvůli nákladům)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bousměrný provoz – 2 tubusy vedle sebe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76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Technické řešení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kapsle poháněny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pomocí magnetických lineárních motorů (urychlovačů) umístěných na stěnách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tubusu, elektromagnetickými pulzy (zrychlení bude rovnoměrné, max. 1G)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ntervaly až 2 minuty (špička 0,5 minuty)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 stanicích více kapslí, aby byl delší nástup a výstup (až 5 minut)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pohyb na vzduchovém polštáři, kompresor vepředu bude nasávat vzduch a tím více snižovat odpor vzduchu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97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48" y="0"/>
            <a:ext cx="7537976" cy="5085184"/>
          </a:xfrm>
          <a:prstGeom prst="rect">
            <a:avLst/>
          </a:prstGeom>
        </p:spPr>
      </p:pic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085184"/>
            <a:ext cx="8964488" cy="177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5653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786747"/>
            <a:ext cx="9143208" cy="6093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5976" cy="2725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727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0" y="0"/>
            <a:ext cx="8004464" cy="4149080"/>
          </a:xfrm>
          <a:prstGeom prst="rect">
            <a:avLst/>
          </a:prstGeom>
        </p:spPr>
      </p:pic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0" y="4149080"/>
            <a:ext cx="9111630" cy="2725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96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Budoucnost projektu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testovací trať do 5ti let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ř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ešena otázka bezpečnosti provozu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porucha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pohybu kapsle během cesty,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zemětřesení, nevolnost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cestujícího během přepravy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vývojáři předpokládají, že v USA jsou velká regulační opatření pro stavbu takovýchto nekonvenčních projektů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plnohodnotné tratě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Hyperloop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vzniknou spíše v Asii nebo na Středním východě</a:t>
            </a:r>
          </a:p>
        </p:txBody>
      </p:sp>
    </p:spTree>
    <p:extLst>
      <p:ext uri="{BB962C8B-B14F-4D97-AF65-F5344CB8AC3E}">
        <p14:creationId xmlns:p14="http://schemas.microsoft.com/office/powerpoint/2010/main" val="371826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367"/>
            <a:ext cx="8604448" cy="4768786"/>
          </a:xfrm>
          <a:prstGeom prst="rect">
            <a:avLst/>
          </a:prstGeom>
        </p:spPr>
      </p:pic>
      <p:pic>
        <p:nvPicPr>
          <p:cNvPr id="3" name="Obrázek 2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17"/>
          <a:stretch/>
        </p:blipFill>
        <p:spPr bwMode="auto">
          <a:xfrm>
            <a:off x="0" y="4797153"/>
            <a:ext cx="9144000" cy="20608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059523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365</TotalTime>
  <Words>260</Words>
  <Application>Microsoft Office PowerPoint</Application>
  <PresentationFormat>Předvádění na obrazovce (4:3)</PresentationFormat>
  <Paragraphs>40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Projekt Hyperloop</vt:lpstr>
      <vt:lpstr>Prezentace aplikace PowerPoint</vt:lpstr>
      <vt:lpstr>Charakteristika projektu (1/2)</vt:lpstr>
      <vt:lpstr>Charakteristika projektu (2/2)</vt:lpstr>
      <vt:lpstr>Srovnání s konvenční dopravou</vt:lpstr>
      <vt:lpstr>Prezentace aplikace PowerPoint</vt:lpstr>
      <vt:lpstr>Návrh první tratě</vt:lpstr>
      <vt:lpstr>Technické řešení (1/2)</vt:lpstr>
      <vt:lpstr>Technické řešení (2/2)</vt:lpstr>
      <vt:lpstr>Prezentace aplikace PowerPoint</vt:lpstr>
      <vt:lpstr>Prezentace aplikace PowerPoint</vt:lpstr>
      <vt:lpstr>Prezentace aplikace PowerPoint</vt:lpstr>
      <vt:lpstr>Budoucnost projektu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Metro Helsinki</dc:title>
  <dc:creator>Honza</dc:creator>
  <cp:lastModifiedBy>UPa</cp:lastModifiedBy>
  <cp:revision>36</cp:revision>
  <dcterms:created xsi:type="dcterms:W3CDTF">2015-12-06T20:40:03Z</dcterms:created>
  <dcterms:modified xsi:type="dcterms:W3CDTF">2016-03-14T11:56:02Z</dcterms:modified>
</cp:coreProperties>
</file>