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71" r:id="rId3"/>
    <p:sldId id="264" r:id="rId4"/>
    <p:sldId id="261" r:id="rId5"/>
    <p:sldId id="266" r:id="rId6"/>
    <p:sldId id="262" r:id="rId7"/>
    <p:sldId id="265" r:id="rId8"/>
    <p:sldId id="263" r:id="rId9"/>
    <p:sldId id="267" r:id="rId10"/>
    <p:sldId id="257" r:id="rId11"/>
    <p:sldId id="268" r:id="rId12"/>
    <p:sldId id="259" r:id="rId13"/>
    <p:sldId id="269" r:id="rId14"/>
    <p:sldId id="270" r:id="rId15"/>
    <p:sldId id="258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>
        <p:scale>
          <a:sx n="100" d="100"/>
          <a:sy n="100" d="100"/>
        </p:scale>
        <p:origin x="-318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232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288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239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9324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887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135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799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934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921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522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830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463FD-4408-4690-90E3-46EF6CFA71C1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836EC-52B8-48F0-B102-6E2150901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4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Nejdelší vyhlídkový eskalátor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10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přeprava turistů z vyhlídkového bodu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až na úbočí hory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Čchi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sing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-čaj (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Qixingzhai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snaha zatraktivnit tento turistický cíl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eskalátor zprovozněn začátkem října 2016 (první fáze v květnu 2011 a jen 288 metrů)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délka eskalátorů 688 metrů, jízda 18 minut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směr jízdy jen dolů, cena 20 jenů (cca 73 Kč)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7 300 osob/hod (až 0,6 mil. osob/rok)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še z ekologických materiálů, okolní dřevěné konstrukce s vysázenými popínavými rostlinami 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8341" y="3366584"/>
            <a:ext cx="5517673" cy="349300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14096" y="0"/>
            <a:ext cx="5521918" cy="35147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914525"/>
            <a:ext cx="3618340" cy="494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20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Čínská provincie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Hubei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5666" y="1362074"/>
            <a:ext cx="6767532" cy="549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10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8710" t="13864" r="4341" b="18168"/>
          <a:stretch/>
        </p:blipFill>
        <p:spPr>
          <a:xfrm>
            <a:off x="0" y="1511300"/>
            <a:ext cx="9093200" cy="399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13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9675"/>
            <a:ext cx="9144793" cy="435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9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8112"/>
            <a:ext cx="9133278" cy="4351637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38296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723900"/>
            <a:ext cx="9142879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8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tretch/>
        </p:blipFill>
        <p:spPr>
          <a:xfrm>
            <a:off x="-6678613" y="-876300"/>
            <a:ext cx="15822613" cy="889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9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8149"/>
            <a:ext cx="9167371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68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441637"/>
            <a:ext cx="9144000" cy="6017901"/>
          </a:xfrm>
        </p:spPr>
      </p:pic>
    </p:spTree>
    <p:extLst>
      <p:ext uri="{BB962C8B-B14F-4D97-AF65-F5344CB8AC3E}">
        <p14:creationId xmlns:p14="http://schemas.microsoft.com/office/powerpoint/2010/main" val="386279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374"/>
            <a:ext cx="9150968" cy="610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8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352425"/>
            <a:ext cx="9135146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68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36195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9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2425"/>
            <a:ext cx="9133384" cy="608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1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342899"/>
            <a:ext cx="9160721" cy="610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12</Words>
  <Application>Microsoft Office PowerPoint</Application>
  <PresentationFormat>Předvádění na obrazovce (4:3)</PresentationFormat>
  <Paragraphs>10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Nejdelší vyhlídkový eskalátor</vt:lpstr>
      <vt:lpstr>Charakteristika</vt:lpstr>
      <vt:lpstr>Prezentace aplikace PowerPoint</vt:lpstr>
      <vt:lpstr>Čínská provincie Hubei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Nejdelší vyhlídkové eskalátor</dc:title>
  <dc:creator>Jana Šiková</dc:creator>
  <cp:lastModifiedBy>UPa</cp:lastModifiedBy>
  <cp:revision>17</cp:revision>
  <dcterms:created xsi:type="dcterms:W3CDTF">2016-11-24T17:12:20Z</dcterms:created>
  <dcterms:modified xsi:type="dcterms:W3CDTF">2017-01-16T15:30:33Z</dcterms:modified>
</cp:coreProperties>
</file>