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9" r:id="rId4"/>
    <p:sldId id="264" r:id="rId5"/>
    <p:sldId id="260" r:id="rId6"/>
    <p:sldId id="263" r:id="rId7"/>
    <p:sldId id="261" r:id="rId8"/>
    <p:sldId id="265" r:id="rId9"/>
    <p:sldId id="266" r:id="rId10"/>
    <p:sldId id="267" r:id="rId11"/>
    <p:sldId id="272" r:id="rId12"/>
    <p:sldId id="262" r:id="rId13"/>
    <p:sldId id="273" r:id="rId14"/>
    <p:sldId id="274" r:id="rId15"/>
    <p:sldId id="268" r:id="rId16"/>
    <p:sldId id="276" r:id="rId17"/>
    <p:sldId id="277" r:id="rId18"/>
    <p:sldId id="275" r:id="rId19"/>
    <p:sldId id="283" r:id="rId20"/>
    <p:sldId id="269" r:id="rId21"/>
    <p:sldId id="270" r:id="rId22"/>
    <p:sldId id="279" r:id="rId23"/>
    <p:sldId id="280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23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97C702-662E-46A2-9CFE-3514DBB98BB2}" type="datetimeFigureOut">
              <a:rPr lang="cs-CZ" smtClean="0"/>
              <a:t>19.1.2015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935114-14D9-4FEF-8121-2E4EAA2526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978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6012-F5C9-4050-A39E-EF20E83096A9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05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7E9E2-01DD-4919-898E-20BF7F2F303C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293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7E4C9-8E0D-45E3-A66C-2B16B30DE19C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575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2957-0940-4822-BE05-68B659EBE765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905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F3128-CF5F-42C9-90D5-B5FA0CA49866}" type="datetime1">
              <a:rPr lang="cs-CZ" smtClean="0"/>
              <a:t>19.1.2015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300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18FC9-9B8B-43D9-A374-B085AECBB395}" type="datetime1">
              <a:rPr lang="cs-CZ" smtClean="0"/>
              <a:t>19.1.2015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492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B306A-E2EB-46BF-A67C-5AD41B07B211}" type="datetime1">
              <a:rPr lang="cs-CZ" smtClean="0"/>
              <a:t>19.1.2015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122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179EF-BE6E-4161-8211-44B16A77E3FC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13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B7739-204B-4800-8644-0589321AAF76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9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B1E3-8931-4C0F-B013-498AD6D4F2DB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775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C817-D730-499B-AEC2-4385212DFDE0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878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17268-4E52-40FB-BABC-4F2323641502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3D4FD-A4BD-4AE5-A664-1AAC635E4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052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0NhqcL828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Nadzvuková veřejná letecká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doprava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94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realizaci nadzvukového civilního létání začínají pracovat v 60. letech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Evropě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Rusku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Concorde,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Tupolev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TU-144 a Boeing 2707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zvuku je 1 mach (1225 km/h)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usové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si dali za úkol být první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náročné a velmi drahé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2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Britsko-francouzský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Concorde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Concorde = shoda, svornost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provozu od 1977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pouze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dvě letecké společnosti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kabina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prostor pro cestující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byly malé,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ale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vynahrazovalo se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to luxusem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nebyl nikdy ziskový i přes vysoké ceny letenek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letiště nechtěla tato letadla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přijímat </a:t>
            </a:r>
          </a:p>
        </p:txBody>
      </p:sp>
    </p:spTree>
    <p:extLst>
      <p:ext uri="{BB962C8B-B14F-4D97-AF65-F5344CB8AC3E}">
        <p14:creationId xmlns:p14="http://schemas.microsoft.com/office/powerpoint/2010/main" val="300779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36" y="231625"/>
            <a:ext cx="9144000" cy="6509743"/>
          </a:xfrm>
        </p:spPr>
      </p:pic>
    </p:spTree>
    <p:extLst>
      <p:ext uri="{BB962C8B-B14F-4D97-AF65-F5344CB8AC3E}">
        <p14:creationId xmlns:p14="http://schemas.microsoft.com/office/powerpoint/2010/main" val="380584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Údaje o Concorde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5611" y="1224398"/>
            <a:ext cx="8229600" cy="5633601"/>
          </a:xfrm>
        </p:spPr>
        <p:txBody>
          <a:bodyPr>
            <a:normAutofit fontScale="85000" lnSpcReduction="20000"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nadzvukový let: 2.3.1969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komerční let: 21.1.1977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ukončení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letů: 2003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rychlost: Mach 2 (cca 2352 km/h)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4x proudový motor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Rolls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Royce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152 cestujících a 9 členů posádky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dolet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7 250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61,66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rozpětí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25,6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(prázdný): 78 700 kg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užitečné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zatížení: 111 130 kg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vzletová hmotnost: 185 070 kg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67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78" y="580293"/>
            <a:ext cx="9162078" cy="5657019"/>
          </a:xfrm>
        </p:spPr>
      </p:pic>
    </p:spTree>
    <p:extLst>
      <p:ext uri="{BB962C8B-B14F-4D97-AF65-F5344CB8AC3E}">
        <p14:creationId xmlns:p14="http://schemas.microsoft.com/office/powerpoint/2010/main" val="305635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Zajímavosti o Concorde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5612" y="1412776"/>
            <a:ext cx="8229600" cy="49603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cesta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kolem světa v r. 1995 za 31 h a 27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roce 1996 z NY do Londýna za 2 h a 52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průměrný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 3 – 3,5 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dokázal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vystoupat do 18 300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vyrobeny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prototypy, 2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předsériové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16 sériových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letadel (plán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byl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běžná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cena za zpáteční letenku 10 000 USD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díky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posunu času přistával při cestě z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Evropy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USA dříve než startoval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každý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 motorů měl tah 169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(140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bez přídavného spalování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forsáž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spotřeba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paliva 25 680 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l/h, </a:t>
            </a: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to je cca 13,2 </a:t>
            </a:r>
            <a:r>
              <a:rPr lang="pl-PL" dirty="0" smtClean="0">
                <a:latin typeface="Arial" panose="020B0604020202020204" pitchFamily="34" charset="0"/>
                <a:cs typeface="Arial" panose="020B0604020202020204" pitchFamily="34" charset="0"/>
              </a:rPr>
              <a:t>kg/km</a:t>
            </a:r>
            <a:endParaRPr lang="pl-PL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avá složená závorka 7"/>
          <p:cNvSpPr/>
          <p:nvPr/>
        </p:nvSpPr>
        <p:spPr>
          <a:xfrm>
            <a:off x="7668344" y="1340768"/>
            <a:ext cx="216024" cy="93610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8100392" y="1454877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světové</a:t>
            </a:r>
          </a:p>
          <a:p>
            <a:r>
              <a:rPr lang="cs-CZ" sz="2000" dirty="0" smtClean="0"/>
              <a:t>rekordy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537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4" y="990168"/>
            <a:ext cx="9142868" cy="4743088"/>
          </a:xfrm>
        </p:spPr>
      </p:pic>
    </p:spTree>
    <p:extLst>
      <p:ext uri="{BB962C8B-B14F-4D97-AF65-F5344CB8AC3E}">
        <p14:creationId xmlns:p14="http://schemas.microsoft.com/office/powerpoint/2010/main" val="77927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7480"/>
            <a:ext cx="9144000" cy="4777784"/>
          </a:xfrm>
        </p:spPr>
      </p:pic>
    </p:spTree>
    <p:extLst>
      <p:ext uri="{BB962C8B-B14F-4D97-AF65-F5344CB8AC3E}">
        <p14:creationId xmlns:p14="http://schemas.microsoft.com/office/powerpoint/2010/main" val="395089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77" y="312513"/>
            <a:ext cx="9170577" cy="6212831"/>
          </a:xfrm>
        </p:spPr>
      </p:pic>
    </p:spTree>
    <p:extLst>
      <p:ext uri="{BB962C8B-B14F-4D97-AF65-F5344CB8AC3E}">
        <p14:creationId xmlns:p14="http://schemas.microsoft.com/office/powerpoint/2010/main" val="11659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„Konec“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Concorde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hvězdnou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pověst impozantního zastínila nehoda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roce 2000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provoz byl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ukončen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roce 2003.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předpis vyžadoval před každým vzletem celkovou kontrolu odletové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dráhy,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které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nedošlo,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to se letadlu stalo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osudným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kontrola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byla vynechána možná i z důvodu hodinového zpoždění před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startem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zahynulo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všech 109 cestujících a 4 lidí na zemi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62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Ruský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Tupolev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Tu-144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chtěli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provést první zkušební let před Concordem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politické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vedení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SSSR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chtělo letadlo otestovat 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roce 1968, hotové bylo ovšem až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21.12.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odzkoušeno 31.12. kvůli špatnému počasí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letouny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byly nasazeny jednou týdně na linku Moskva – Alma Ata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roce 1983 byly lety zrušeny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Západě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měl stroj přezdívku „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Konkordski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9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86" y="-9663"/>
            <a:ext cx="9144000" cy="6098977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21228"/>
            <a:ext cx="2267744" cy="1536772"/>
          </a:xfrm>
        </p:spPr>
      </p:pic>
    </p:spTree>
    <p:extLst>
      <p:ext uri="{BB962C8B-B14F-4D97-AF65-F5344CB8AC3E}">
        <p14:creationId xmlns:p14="http://schemas.microsoft.com/office/powerpoint/2010/main" val="183090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136" y="-29700"/>
            <a:ext cx="6660232" cy="6909991"/>
          </a:xfrm>
        </p:spPr>
      </p:pic>
    </p:spTree>
    <p:extLst>
      <p:ext uri="{BB962C8B-B14F-4D97-AF65-F5344CB8AC3E}">
        <p14:creationId xmlns:p14="http://schemas.microsoft.com/office/powerpoint/2010/main" val="259442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Údaje 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Tupolevu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TU-144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4712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nadzvukový let: 31.12.1968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ukončení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letů: 1984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rychlost: 2124 km/h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4x proudový motor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Kužněcov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155 cestujících a 3 členy posádky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dolet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6 500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67,5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rozpětí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28,8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(prázdný): 97 000 kg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užitečné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zatížení: 110 000 kg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vzletová hmotnost: 207 000 kg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75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65912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6392" cy="6165304"/>
          </a:xfrm>
        </p:spPr>
      </p:pic>
    </p:spTree>
    <p:extLst>
      <p:ext uri="{BB962C8B-B14F-4D97-AF65-F5344CB8AC3E}">
        <p14:creationId xmlns:p14="http://schemas.microsoft.com/office/powerpoint/2010/main" val="276151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78" y="0"/>
            <a:ext cx="9162078" cy="5657019"/>
          </a:xfrm>
        </p:spPr>
      </p:pic>
    </p:spTree>
    <p:extLst>
      <p:ext uri="{BB962C8B-B14F-4D97-AF65-F5344CB8AC3E}">
        <p14:creationId xmlns:p14="http://schemas.microsoft.com/office/powerpoint/2010/main" val="95796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43363"/>
            <a:ext cx="4572000" cy="2814638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600075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25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Zajímavosti 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Tupolevu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TU-144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1919" y="1556792"/>
            <a:ext cx="8856984" cy="5112568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zaostával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technicky za Concordem, měl horší letové vlastnosti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vyrobeno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stejně jako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Concordů celkem 16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ks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představení letadla projevilo zájem o koupi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okamžitě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společností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mělo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oproti Concorde malá křídla v přední části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stroj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pilotovali vojenští piloti ve speciálním obleku s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helmou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dýchacími přístroji, tak aby let mohl pokračovat i rozbitým oknem (UK a FR jen v uniformách)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každého z motorů 216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dolet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omezovala vysoká spotřeba paliva prvně 26 kg na 1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modernizaci 11 kg na 1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ruští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piloti říkali, že létat s TU 144 je jako se líbat s tygrem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leteckém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představení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 Francii v roce 1973 došlo k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nehodě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https://www.youtube.com/watch?v=I0NhqcL828A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7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Americký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Boeing 2707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0763" y="1491403"/>
            <a:ext cx="8579296" cy="5069160"/>
          </a:xfrm>
        </p:spPr>
        <p:txBody>
          <a:bodyPr>
            <a:normAutofit fontScale="85000" lnSpcReduction="20000"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tento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stroj byl odpovědí USA na pokročilý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výzkum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této oblasti v Evropě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Rusku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parametry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měly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být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impozantní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nikdy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ovšem nebyl dokončen a ani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testován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nadzvukový let: nikdy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rychlost: 2 900 km/h (2,7 mach)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277 pasažérů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dolet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6 840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93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rozpětí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 55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(prázdný): 130 000 kg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29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892480" cy="6851656"/>
          </a:xfrm>
        </p:spPr>
      </p:pic>
    </p:spTree>
    <p:extLst>
      <p:ext uri="{BB962C8B-B14F-4D97-AF65-F5344CB8AC3E}">
        <p14:creationId xmlns:p14="http://schemas.microsoft.com/office/powerpoint/2010/main" val="45027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Budoucnost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již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roce 2025 bychom se mohli dočkat nového nástupce legendárních nadzvukových letounů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Concorde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projektu intenzivně pracuje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NASA,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která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aerodynamickém tunelu hledá nejlepší uspořádaní budoucího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letounu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společnosti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Aerion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nebo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Aerospace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se snaží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obnovit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nadzvukovou civilní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dopravu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problém je hluk</a:t>
            </a:r>
          </a:p>
        </p:txBody>
      </p:sp>
    </p:spTree>
    <p:extLst>
      <p:ext uri="{BB962C8B-B14F-4D97-AF65-F5344CB8AC3E}">
        <p14:creationId xmlns:p14="http://schemas.microsoft.com/office/powerpoint/2010/main" val="259912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</TotalTime>
  <Words>342</Words>
  <Application>Microsoft Office PowerPoint</Application>
  <PresentationFormat>Předvádění na obrazovce (4:3)</PresentationFormat>
  <Paragraphs>92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Nadzvuková veřejná letecká doprava</vt:lpstr>
      <vt:lpstr>Úvod</vt:lpstr>
      <vt:lpstr>Britsko-francouzský Concorde</vt:lpstr>
      <vt:lpstr>Prezentace aplikace PowerPoint</vt:lpstr>
      <vt:lpstr>Údaje o Concorde</vt:lpstr>
      <vt:lpstr>Prezentace aplikace PowerPoint</vt:lpstr>
      <vt:lpstr>Zajímavosti o Concorde</vt:lpstr>
      <vt:lpstr>Prezentace aplikace PowerPoint</vt:lpstr>
      <vt:lpstr>Prezentace aplikace PowerPoint</vt:lpstr>
      <vt:lpstr>Prezentace aplikace PowerPoint</vt:lpstr>
      <vt:lpstr>„Konec“ Concorde</vt:lpstr>
      <vt:lpstr>Ruský Tupolev Tu-144</vt:lpstr>
      <vt:lpstr>Prezentace aplikace PowerPoint</vt:lpstr>
      <vt:lpstr>Prezentace aplikace PowerPoint</vt:lpstr>
      <vt:lpstr>Údaje o Tupolevu TU-144</vt:lpstr>
      <vt:lpstr>Prezentace aplikace PowerPoint</vt:lpstr>
      <vt:lpstr>Prezentace aplikace PowerPoint</vt:lpstr>
      <vt:lpstr>Prezentace aplikace PowerPoint</vt:lpstr>
      <vt:lpstr>Prezentace aplikace PowerPoint</vt:lpstr>
      <vt:lpstr>Zajímavosti o Tupolevu TU-144</vt:lpstr>
      <vt:lpstr>Americký projekt Boeing 2707</vt:lpstr>
      <vt:lpstr>Prezentace aplikace PowerPoint</vt:lpstr>
      <vt:lpstr>Budoucnost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Marek</dc:creator>
  <cp:lastModifiedBy>UPa</cp:lastModifiedBy>
  <cp:revision>22</cp:revision>
  <dcterms:created xsi:type="dcterms:W3CDTF">2014-12-16T08:40:20Z</dcterms:created>
  <dcterms:modified xsi:type="dcterms:W3CDTF">2015-01-19T16:33:15Z</dcterms:modified>
</cp:coreProperties>
</file>