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84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CF6ECA-048B-476A-AEE4-3B7C66B0A33A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17515F-604B-4851-98C4-9D5513D22E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7886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3D2DF-2356-4009-B8B0-0E4CB8FB7D8B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6C21-E845-44EA-B2F4-E097460D3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3408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91AE1-7547-4001-8BA1-5115028731D3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6C21-E845-44EA-B2F4-E097460D3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6860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FD88-1D60-4152-8B66-38F5B0D9D8C3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6C21-E845-44EA-B2F4-E097460D3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673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5B69-50BD-4872-A537-DB4DE40BD8B2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6C21-E845-44EA-B2F4-E097460D3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9399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A7F2-EF71-404B-8BB1-90076F8FD4A9}" type="datetime1">
              <a:rPr lang="cs-CZ" smtClean="0"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6C21-E845-44EA-B2F4-E097460D3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0794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C4DDC-EFD5-42A8-9CF2-0DB68E424367}" type="datetime1">
              <a:rPr lang="cs-CZ" smtClean="0"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6C21-E845-44EA-B2F4-E097460D3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096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2BFAD-7DE1-45ED-AECC-AA145DA68E2A}" type="datetime1">
              <a:rPr lang="cs-CZ" smtClean="0"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6C21-E845-44EA-B2F4-E097460D3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67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7A6D6-A13D-458F-99E0-076FDE925309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6C21-E845-44EA-B2F4-E097460D3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7656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78AF6-7CE9-4B7D-A2F2-9855D919E57A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6C21-E845-44EA-B2F4-E097460D3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9414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F865A-71CC-41D5-9CFA-276E6C46D986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6C21-E845-44EA-B2F4-E097460D3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3147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A648-B6E6-4811-A352-90751616A55E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6C21-E845-44EA-B2F4-E097460D3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667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A12DA-AF07-46EB-99BE-707AB8F85023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86C21-E845-44EA-B2F4-E097460D3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1056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204864"/>
            <a:ext cx="8064896" cy="1472184"/>
          </a:xfrm>
        </p:spPr>
        <p:txBody>
          <a:bodyPr>
            <a:noAutofit/>
          </a:bodyPr>
          <a:lstStyle/>
          <a:p>
            <a:pPr algn="ctr"/>
            <a:r>
              <a:rPr lang="cs-CZ" sz="54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Moderní prvky</a:t>
            </a:r>
            <a:br>
              <a:rPr lang="cs-CZ" sz="54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 osobních automobilech</a:t>
            </a:r>
            <a:endParaRPr lang="cs-CZ" sz="54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Historie </a:t>
            </a:r>
            <a:r>
              <a:rPr lang="cs-CZ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počátek druhá polovina 20. století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první bezpečnostní prvek – tříbodový bezpečnostní pás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Nilsem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Bohlin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 80. letech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Mercedes-Benz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zavedl airbag jako doplněk bezpečnostních pásů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ABS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 roce1978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1997 – konsorcium pro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crash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testy Euro NCAP (vozy hodnotí hvězdičkami)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Historie </a:t>
            </a:r>
            <a:r>
              <a:rPr lang="cs-CZ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vznik dalších prvků: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zavedení bezpečnostních pásů na všechna sedadla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třetí brzdové světlo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dálkové ovládání zámku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Pasivní bezpečnost </a:t>
            </a:r>
            <a:r>
              <a:rPr lang="cs-CZ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zmírnění následků dopravních nehod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úkolem je pohltit energii nárazu – bezpečná stavba a konstrukce automobilu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opěrky hlav, bezpečnostní pásy, airbagy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Pasivní bezpečnost </a:t>
            </a:r>
            <a:r>
              <a:rPr lang="cs-CZ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Zástupný symbol pro obsah 3" descr="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844824"/>
            <a:ext cx="7175890" cy="422399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Aktivní bezpečnost </a:t>
            </a:r>
            <a:r>
              <a:rPr lang="cs-CZ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(1/4)</a:t>
            </a:r>
            <a:endParaRPr lang="cs-CZ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zabraňují nebo předcházejí nehodám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alkoholový zámek, adaptivní světlomety, senzor deště, rozpoznávání dopravních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značek, systém detekce chodců a cyklistů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systémy ABS (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Anti-</a:t>
            </a:r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lock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Braking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), ASR (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Antriebsschlup-fregelung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zabraňuje protáčení poháněných kol snížením výkonu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motoru), BAS (</a:t>
            </a:r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Brake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Assistant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tzv. brzdový asistent), ESP (</a:t>
            </a:r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Electronic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 Stability 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), …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Aktivní bezpečnost </a:t>
            </a:r>
            <a:r>
              <a:rPr lang="cs-CZ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(2/4)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LGS (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Lane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Guard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):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leduje správné dodržování jízdní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stopy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pokud dojde k opuštění stopy – varovný signál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 descr="1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1370" y="3789040"/>
            <a:ext cx="4318621" cy="2664296"/>
          </a:xfrm>
          <a:prstGeom prst="rect">
            <a:avLst/>
          </a:prstGeom>
        </p:spPr>
      </p:pic>
      <p:pic>
        <p:nvPicPr>
          <p:cNvPr id="5" name="Obrázek 4" descr="1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932040" y="3790613"/>
            <a:ext cx="4032448" cy="266429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Aktivní bezpečnost </a:t>
            </a:r>
            <a:r>
              <a:rPr lang="cs-CZ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(3/4)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ACC (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Adaptive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Cruise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):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držuje nastavenou rychlost v závislosti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odstupu vpředu jedoucího vozidla – zajišťuje radarový snímač v mřížce vozidla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případě potřeby elektronika přibrzdit nebo zrychlit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Aktivní bezpečnost </a:t>
            </a:r>
            <a:r>
              <a:rPr lang="cs-CZ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(4/4)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omezení:  špatná viditelnost, klikaté zatáčky, prudké kopce, hustý provoz, rozpoznání malých vozidel a vozidel jedoucích pomaleji jak 20 km/h.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5" descr="1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43808" y="3789040"/>
            <a:ext cx="5544616" cy="295232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Závěr</a:t>
            </a:r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velmi důležitá část ve vozidlech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neustálá implementace nových prvků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důležitý je přesto lidský faktor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</TotalTime>
  <Words>230</Words>
  <Application>Microsoft Office PowerPoint</Application>
  <PresentationFormat>Předvádění na obrazovce (4:3)</PresentationFormat>
  <Paragraphs>40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Moderní prvky v osobních automobilech</vt:lpstr>
      <vt:lpstr>Historie (1/2)</vt:lpstr>
      <vt:lpstr>Historie (2/2)</vt:lpstr>
      <vt:lpstr>Pasivní bezpečnost (1/2)</vt:lpstr>
      <vt:lpstr>Pasivní bezpečnost (2/2)</vt:lpstr>
      <vt:lpstr>Aktivní bezpečnost (1/4)</vt:lpstr>
      <vt:lpstr>Aktivní bezpečnost (2/4)</vt:lpstr>
      <vt:lpstr>Aktivní bezpečnost (3/4)</vt:lpstr>
      <vt:lpstr>Aktivní bezpečnost (4/4)</vt:lpstr>
      <vt:lpstr>Závěr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Moderní prvky v osobních automobilech</dc:title>
  <dc:creator>Vstup</dc:creator>
  <cp:lastModifiedBy>UPa</cp:lastModifiedBy>
  <cp:revision>10</cp:revision>
  <dcterms:created xsi:type="dcterms:W3CDTF">2013-11-28T14:16:54Z</dcterms:created>
  <dcterms:modified xsi:type="dcterms:W3CDTF">2014-09-17T07:28:32Z</dcterms:modified>
</cp:coreProperties>
</file>