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8" r:id="rId3"/>
    <p:sldId id="271" r:id="rId4"/>
    <p:sldId id="260" r:id="rId5"/>
    <p:sldId id="259" r:id="rId6"/>
    <p:sldId id="261" r:id="rId7"/>
    <p:sldId id="262" r:id="rId8"/>
    <p:sldId id="268" r:id="rId9"/>
    <p:sldId id="263" r:id="rId10"/>
    <p:sldId id="270" r:id="rId11"/>
    <p:sldId id="264" r:id="rId12"/>
    <p:sldId id="269" r:id="rId13"/>
    <p:sldId id="266" r:id="rId14"/>
    <p:sldId id="267" r:id="rId15"/>
    <p:sldId id="26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35" autoAdjust="0"/>
    <p:restoredTop sz="94572" autoAdjust="0"/>
  </p:normalViewPr>
  <p:slideViewPr>
    <p:cSldViewPr>
      <p:cViewPr varScale="1">
        <p:scale>
          <a:sx n="102" d="100"/>
          <a:sy n="102" d="100"/>
        </p:scale>
        <p:origin x="-2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600D52-828A-4863-AC46-0A29EDAE5517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18284-AF31-49AD-A999-CB2821A12A7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5254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18284-AF31-49AD-A999-CB2821A12A7E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18284-AF31-49AD-A999-CB2821A12A7E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18284-AF31-49AD-A999-CB2821A12A7E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18284-AF31-49AD-A999-CB2821A12A7E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18284-AF31-49AD-A999-CB2821A12A7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18284-AF31-49AD-A999-CB2821A12A7E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18284-AF31-49AD-A999-CB2821A12A7E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18284-AF31-49AD-A999-CB2821A12A7E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18284-AF31-49AD-A999-CB2821A12A7E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18284-AF31-49AD-A999-CB2821A12A7E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002E2-D2DA-49F3-BB91-BFCECA84229E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BABB-2240-49F2-ACB8-6134F849C5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9465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2DACE-C9CB-4AF0-A3E7-82F77F05D7C6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BABB-2240-49F2-ACB8-6134F849C5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436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8A515-BD97-47FD-A4CA-C44B0E8046AE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BABB-2240-49F2-ACB8-6134F849C5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552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D2526-4114-441D-9ED8-52B36E7230B8}" type="datetime1">
              <a:rPr lang="cs-CZ" smtClean="0"/>
              <a:t>19.1.2015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BABB-2240-49F2-ACB8-6134F849C5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4618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3AECA-DA2E-4FC1-BEFD-6E741F5AE3A8}" type="datetime1">
              <a:rPr lang="cs-CZ" smtClean="0"/>
              <a:t>19.1.2015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BABB-2240-49F2-ACB8-6134F849C5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2926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00536-7276-446C-8B79-9BAF34353DD9}" type="datetime1">
              <a:rPr lang="cs-CZ" smtClean="0"/>
              <a:t>19.1.2015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BABB-2240-49F2-ACB8-6134F849C5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352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016A3-325C-45A4-AB97-40720E07325D}" type="datetime1">
              <a:rPr lang="cs-CZ" smtClean="0"/>
              <a:t>19.1.2015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BABB-2240-49F2-ACB8-6134F849C5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529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61AA9-06BD-4C6D-9D9B-6CE2D58DB067}" type="datetime1">
              <a:rPr lang="cs-CZ" smtClean="0"/>
              <a:t>19.1.2015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BABB-2240-49F2-ACB8-6134F849C5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5080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B62D0-E81D-4ED5-8F79-434B955B2A0D}" type="datetime1">
              <a:rPr lang="cs-CZ" smtClean="0"/>
              <a:t>19.1.2015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BABB-2240-49F2-ACB8-6134F849C5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4333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E8642-F547-4CF8-AC29-928CD1DF75A0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BABB-2240-49F2-ACB8-6134F849C5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3684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92F91-55BD-435B-9D36-A444C42A1CE1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ABABB-2240-49F2-ACB8-6134F849C5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3195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2F583-6C19-4C15-B684-EB4659861898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ABABB-2240-49F2-ACB8-6134F849C5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9767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2780928"/>
            <a:ext cx="9144000" cy="792088"/>
          </a:xfrm>
        </p:spPr>
        <p:txBody>
          <a:bodyPr>
            <a:noAutofit/>
          </a:bodyPr>
          <a:lstStyle/>
          <a:p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Portland </a:t>
            </a:r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Aerial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Tram</a:t>
            </a:r>
            <a:b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4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portlanská</a:t>
            </a: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 „vzdušná“ tramvaj)</a:t>
            </a:r>
            <a:endParaRPr lang="cs-CZ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21505" t="29333" r="7436" b="8772"/>
          <a:stretch>
            <a:fillRect/>
          </a:stretch>
        </p:blipFill>
        <p:spPr bwMode="auto">
          <a:xfrm>
            <a:off x="-21704" y="1268760"/>
            <a:ext cx="9152036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Úvodem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3" cstate="print"/>
          <a:srcRect l="16260" t="32202" r="20635" b="12981"/>
          <a:stretch>
            <a:fillRect/>
          </a:stretch>
        </p:blipFill>
        <p:spPr bwMode="auto">
          <a:xfrm>
            <a:off x="505437" y="1916832"/>
            <a:ext cx="7776864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" name="Skupina 21"/>
          <p:cNvGrpSpPr/>
          <p:nvPr/>
        </p:nvGrpSpPr>
        <p:grpSpPr>
          <a:xfrm>
            <a:off x="777974" y="3360482"/>
            <a:ext cx="1872208" cy="720080"/>
            <a:chOff x="899592" y="3356992"/>
            <a:chExt cx="1872208" cy="720080"/>
          </a:xfrm>
        </p:grpSpPr>
        <p:cxnSp>
          <p:nvCxnSpPr>
            <p:cNvPr id="13" name="Přímá spojovací šipka 12"/>
            <p:cNvCxnSpPr/>
            <p:nvPr/>
          </p:nvCxnSpPr>
          <p:spPr>
            <a:xfrm>
              <a:off x="2483768" y="3717032"/>
              <a:ext cx="288032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ovéPole 17"/>
            <p:cNvSpPr txBox="1"/>
            <p:nvPr/>
          </p:nvSpPr>
          <p:spPr>
            <a:xfrm>
              <a:off x="899592" y="3356992"/>
              <a:ext cx="1628972" cy="36933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Horní stanice</a:t>
              </a:r>
              <a:endParaRPr lang="cs-CZ" dirty="0"/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5509183" y="2374509"/>
            <a:ext cx="1801714" cy="1728192"/>
            <a:chOff x="5580112" y="2348880"/>
            <a:chExt cx="1801714" cy="1728192"/>
          </a:xfrm>
        </p:grpSpPr>
        <p:cxnSp>
          <p:nvCxnSpPr>
            <p:cNvPr id="11" name="Přímá spojovací šipka 10"/>
            <p:cNvCxnSpPr/>
            <p:nvPr/>
          </p:nvCxnSpPr>
          <p:spPr>
            <a:xfrm flipH="1">
              <a:off x="5580112" y="2708920"/>
              <a:ext cx="216024" cy="1368152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ovéPole 20"/>
            <p:cNvSpPr txBox="1"/>
            <p:nvPr/>
          </p:nvSpPr>
          <p:spPr>
            <a:xfrm>
              <a:off x="5796136" y="2348880"/>
              <a:ext cx="1585690" cy="36933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Dolní stanice</a:t>
              </a:r>
              <a:endParaRPr lang="cs-CZ" dirty="0"/>
            </a:p>
          </p:txBody>
        </p:sp>
      </p:grpSp>
      <p:pic>
        <p:nvPicPr>
          <p:cNvPr id="14" name="Picture 2" descr="Portland Aerial Tram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C4C4C4"/>
              </a:clrFrom>
              <a:clrTo>
                <a:srgbClr val="C4C4C4">
                  <a:alpha val="0"/>
                </a:srgbClr>
              </a:clrTo>
            </a:clrChange>
          </a:blip>
          <a:srcRect r="85888"/>
          <a:stretch>
            <a:fillRect/>
          </a:stretch>
        </p:blipFill>
        <p:spPr bwMode="auto">
          <a:xfrm>
            <a:off x="179512" y="5564869"/>
            <a:ext cx="1344920" cy="1296144"/>
          </a:xfrm>
          <a:prstGeom prst="ellipse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7250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Základní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informace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873752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spojení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South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Waterfront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Marquam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Hill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Oregon Health &amp; Science University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otevřena 15. prosince 2006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6" name="Picture 2" descr="panorama_tra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0215" y="3284984"/>
            <a:ext cx="8480257" cy="3573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Technické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údaje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10000"/>
          </a:bodyPr>
          <a:lstStyle/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délka:		6,7 m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šířka:		3,2 m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hmotnost:	2 780 kg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kapacita:		78 + 1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očet kabin:	2 (kyvadlový provoz)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délka trati: 	3 300 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feet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(1 000 m)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převýšení:	500 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feet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(150 m)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rychlost		22 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mph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(35 km/h)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doba jízdy:	4 min</a:t>
            </a:r>
          </a:p>
          <a:p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přepr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 kapacita: 3 370/den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lana:		2 nosná a 1 tažné (motor v dolní st.)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 cstate="print"/>
          <a:srcRect l="26838" t="29720" r="46044" b="40165"/>
          <a:stretch>
            <a:fillRect/>
          </a:stretch>
        </p:blipFill>
        <p:spPr bwMode="auto">
          <a:xfrm>
            <a:off x="5148064" y="1340768"/>
            <a:ext cx="352839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 cstate="print"/>
          <a:srcRect l="57830" t="29720" r="28334" b="40165"/>
          <a:stretch>
            <a:fillRect/>
          </a:stretch>
        </p:blipFill>
        <p:spPr bwMode="auto">
          <a:xfrm>
            <a:off x="6588224" y="3933056"/>
            <a:ext cx="180020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Výrobce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Doppelmayr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CTEC Inc. </a:t>
            </a:r>
          </a:p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Gangloff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Cabins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Switzerland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Bernu od 1928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http://www.gangloff.com/E/cabins/referenzen/pendelbahnen/b275074a0d40985d0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7" y="3350951"/>
            <a:ext cx="4166177" cy="3096344"/>
          </a:xfrm>
          <a:prstGeom prst="rect">
            <a:avLst/>
          </a:prstGeom>
          <a:noFill/>
        </p:spPr>
      </p:pic>
      <p:pic>
        <p:nvPicPr>
          <p:cNvPr id="9220" name="Picture 4" descr="http://www.gangloff.com/E/cabins/referenzen/pendelbahnen/b6702089d5b0b1d93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9947" y="1295335"/>
            <a:ext cx="2940896" cy="2205673"/>
          </a:xfrm>
          <a:prstGeom prst="rect">
            <a:avLst/>
          </a:prstGeom>
          <a:noFill/>
        </p:spPr>
      </p:pic>
      <p:pic>
        <p:nvPicPr>
          <p:cNvPr id="9222" name="Picture 6" descr="http://foto.turistika.cz/foto/11885/61126/full_9bfd99_IMG_25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98375" y="4114116"/>
            <a:ext cx="3389936" cy="23331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Zajímavosti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997152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2. příměstská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„vzdušná“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tramvaj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USA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nejvíce rozmanitá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dopravní křižovatka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zemi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nejdelší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skybridge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na severu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USA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jména kabin: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severní: Jean (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Richardson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 – první inženýrka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jižní: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Walt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Reynolds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 – první absolvent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afroameričan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pouze jedna podpěra na trase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odolná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proti větru i zemětřesení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photographoregon.com/images/portland-aerial-tram-highway-ribb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-603449"/>
            <a:ext cx="5184576" cy="79281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static.squarespace.com/static/5323979ae4b09e8c9a12c274/53239eefe4b03d5774a5d71e/53349bb8e4b09be6564e7f42/1395956681149/IMG_1794.JPG?format=500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572000" cy="6858001"/>
          </a:xfrm>
          <a:prstGeom prst="rect">
            <a:avLst/>
          </a:prstGeom>
          <a:noFill/>
        </p:spPr>
      </p:pic>
      <p:pic>
        <p:nvPicPr>
          <p:cNvPr id="6" name="Picture 4" descr="http://image.architonic.com/imgArc/project-1/4/5200830/agps-aerial-tram-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6676" y="-1"/>
            <a:ext cx="5187324" cy="69105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G_82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412097"/>
            <a:ext cx="9169871" cy="61132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2092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ropp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-486265"/>
            <a:ext cx="8172400" cy="73442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agps.architecture-Portland Aerial Tram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-315416"/>
            <a:ext cx="6264696" cy="7646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go by tram sign cabin tow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404664"/>
            <a:ext cx="9525000" cy="61436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GBB-tram-cr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0"/>
            <a:ext cx="7143750" cy="68199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39-20130118 Tram Sunri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-3381"/>
            <a:ext cx="10292072" cy="6861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506</TotalTime>
  <Words>107</Words>
  <Application>Microsoft Office PowerPoint</Application>
  <PresentationFormat>Předvádění na obrazovce (4:3)</PresentationFormat>
  <Paragraphs>43</Paragraphs>
  <Slides>15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Portland Aerial Tram (portlanská „vzdušná“ tramvaj)</vt:lpstr>
      <vt:lpstr>Prezentace aplikace PowerPoint</vt:lpstr>
      <vt:lpstr>Úvodem</vt:lpstr>
      <vt:lpstr>Základní informace</vt:lpstr>
      <vt:lpstr>Technické údaje</vt:lpstr>
      <vt:lpstr>Výrobce</vt:lpstr>
      <vt:lpstr>Zajímavosti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Michaela Srněnská</dc:creator>
  <cp:lastModifiedBy>UPa</cp:lastModifiedBy>
  <cp:revision>48</cp:revision>
  <dcterms:created xsi:type="dcterms:W3CDTF">2014-11-22T11:48:43Z</dcterms:created>
  <dcterms:modified xsi:type="dcterms:W3CDTF">2015-01-19T14:18:04Z</dcterms:modified>
</cp:coreProperties>
</file>