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notesMasterIdLst>
    <p:notesMasterId r:id="rId41"/>
  </p:notesMasterIdLst>
  <p:sldIdLst>
    <p:sldId id="256" r:id="rId2"/>
    <p:sldId id="259" r:id="rId3"/>
    <p:sldId id="267" r:id="rId4"/>
    <p:sldId id="260" r:id="rId5"/>
    <p:sldId id="268" r:id="rId6"/>
    <p:sldId id="261" r:id="rId7"/>
    <p:sldId id="298" r:id="rId8"/>
    <p:sldId id="299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2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66" r:id="rId39"/>
    <p:sldId id="297" r:id="rId4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8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FCE77-2F7A-44A2-BE41-19974E7491B5}" type="datetimeFigureOut">
              <a:rPr lang="cs-CZ" smtClean="0"/>
              <a:t>17.1.2017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66D16B-48F8-4D2F-8912-DBB8788C4C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82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34A30-8AE2-48E4-9E75-3A3779FABF6D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5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23985-2201-48DF-83E8-DE03E922F847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980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8B33-CDD0-4487-87EA-EBE8A2D79CE5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0265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16644-7600-41B9-8474-E2D4118CED76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322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C0894-5BB2-4041-A7EA-B4AE9477639E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198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D085C-5154-43D4-AA15-BC856AB2FE09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779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CBA27-1660-49A8-A52E-9079E751BA38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494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C25C1-9E41-472C-BE51-F464BB6984F6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45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82048-0AE5-4991-92F9-B56AAF8CAFCB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7783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E173B-E9FE-4728-8E8C-CAE566F7B07F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555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35D3C-631D-450E-AA34-1641B92FE15C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662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65B2C-D93E-4B28-8EF4-DD26E215782C}" type="datetime1">
              <a:rPr lang="en-US" smtClean="0"/>
              <a:t>1/17/2017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2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964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hJpT2QiTLh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7"/>
            <a:ext cx="9144000" cy="1470025"/>
          </a:xfrm>
        </p:spPr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Komunikace mezi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vozidly (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C2C)</a:t>
            </a: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4212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199" y="1600202"/>
            <a:ext cx="8431823" cy="4976444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dosud pro vylepšení komfortu jízdy: ABS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ASR, ESP, brzdné systémy – MBA, HBA, HHC, systém ochrany posádky, front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assistant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lane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assistant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tempomat, city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safe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drive, systémy světel, parkovací systémy, atd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nyní experimentování s plně autonomní jízdou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problém s právní stránkou, omezení hranicemi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značení: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C2C (Car-to-car) nebo V2V (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Vehicle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-to-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vehicle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041549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Fáze autonomní jízdy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199" y="1600202"/>
            <a:ext cx="8484577" cy="5064367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asistenční – již nyní (např.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funkce směrové stabilizace vozu (ESP) nebo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tempomat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 udržováním vzdálenosti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ílčí autonomní - řidič musí mít stále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všechny jízdní úkony pod dohledem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(např. asistent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pro jízdu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při dopravních kongescích)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ysoce autonomní – vozidlo řeší většinu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situací samostatně, řidič si může číst nebo vyřizovat elektronickou poštu, ovšem po právní stránce je podobný přístup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zakázaný (cca od roku 2020)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lně autonomní - řidič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se stává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pouhým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spolucestujícím</a:t>
            </a:r>
          </a:p>
        </p:txBody>
      </p:sp>
    </p:spTree>
    <p:extLst>
      <p:ext uri="{BB962C8B-B14F-4D97-AF65-F5344CB8AC3E}">
        <p14:creationId xmlns:p14="http://schemas.microsoft.com/office/powerpoint/2010/main" val="136220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Právní prostředí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976444"/>
          </a:xfrm>
        </p:spPr>
        <p:txBody>
          <a:bodyPr>
            <a:normAutofit lnSpcReduction="10000"/>
          </a:bodyPr>
          <a:lstStyle/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roblém: obecná trestní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odpovědnost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řidiče (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kolize s vlakem na přejezdu, sražení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chodce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či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zranění nebo usmrcení osoby v jiném vozidle)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mezením je Vídeňské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úmluvy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roku 1968 (řidiči musí mít kontrolu </a:t>
            </a:r>
            <a:r>
              <a:rPr lang="cs-CZ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 vozidlem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 některých státech se chystá změna: povolení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 předpokladu, že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řidič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může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aktivně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vypnout a převzít kontrolu nad řízením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omezením je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(registrace a homologace vozidel)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směrnice R 79 Evropské hospodářské komise OSN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povoluje automatické zásahy do řízení pouze při rychlosti do 10 km/h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65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Charakteristika prostředí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600202"/>
            <a:ext cx="8625255" cy="5161083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mnoho druhů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dopravních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prostředků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(od osobních aut přes autobusy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 jízdní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dopravní prostředky neřídí pouze profesionálové, i amatéři s různými zkušenostmi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dochází 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dopravním nehodám a jiným incidentům, které je nutné zpracovávat a řídit v reálném čase a ostatním účastníkům provozu předávat informace o těchto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incidentech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šíření informací jsou určeny tři druhy bezdrátové komunikace (C2C, C2I, C2X)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81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Druhy komunikace (C2</a:t>
            </a:r>
            <a:r>
              <a:rPr lang="cs-CZ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#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029198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C2C – komunikace vozidel mezi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sebou, decentralizováno (nezávislé na páteřní síti), vozidla musí být vybavena palubními jednotkami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(OBU)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C2I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propojuje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vozidlo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infrastrukturou pomocí přístupových uzlů (jsou podél PK), pro řízení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dopravního proudu –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varování před kolonou, nehodou, počasím, apod.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C2X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propojení vozidla a mobilního telefonu/tabletu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např. informace o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poloze chodce v místech s omezeným výhledem)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072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778623"/>
            <a:ext cx="8106508" cy="1143000"/>
          </a:xfrm>
        </p:spPr>
        <p:txBody>
          <a:bodyPr/>
          <a:lstStyle/>
          <a:p>
            <a:pPr algn="r"/>
            <a:r>
              <a:rPr lang="cs-CZ" dirty="0" smtClean="0"/>
              <a:t>					Princip C2C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54498" cy="57501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9417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778623"/>
            <a:ext cx="8106508" cy="1143000"/>
          </a:xfrm>
        </p:spPr>
        <p:txBody>
          <a:bodyPr/>
          <a:lstStyle/>
          <a:p>
            <a:pPr algn="r"/>
            <a:r>
              <a:rPr lang="cs-CZ" dirty="0" smtClean="0"/>
              <a:t>					Princip C2I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288" y="0"/>
            <a:ext cx="7077808" cy="6018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6136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Druhy zpráv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73562" cy="525779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Těmito druhy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komunikací se přenášejí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druhy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zpráv: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Jednorázová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zpráva informuje řidiče o událostech vyvolaných nebezpečnou situací (brzdění vozidla vpředu, varování před překážkou, atd.). Jde o lokální nebezpečí detekované vozidly s využitím C2C komunikace.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Opakující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se zpráva informuje řidiče o méně dynamických událostech, které se odehrávají před ním (vznikající kolona, omezení na silnici, atd.). K šíření takových informací se využívá komunikace C2I. 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42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Tři části kooperativních systémů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600202"/>
            <a:ext cx="8686801" cy="525779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1) řídící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a kontrolní dopravní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centrum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shromažďuje, třídí, zpracovává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rozesílá data, která shromažďuje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pomocí jednotek OBU,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dopravních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senzorů, komunikačních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uzlů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infrastruktury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pomocí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meteorologických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stanic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základě těchto dat centrum řídí a kontroluje dopravu v dané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oblasti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vyhodnocená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data jsou následně posílána ve formě doporučení jednotlivým účastníkům provozu pomocí telekomunikačních sítí, ke kterým jsou připojeny komunikační uzly podél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399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Tři části kooperativních systémů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600202"/>
            <a:ext cx="8686801" cy="52577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2) palubní jednotky (OBU)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jde o komunikační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zařízení umístěné ve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za úkol získávat data z interních senzorů ve vozidle, zpracovávat je a dále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rozesílat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obdobně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musí také data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přijímat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usí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zde dbát na to, aby nedošlo k zahlcení jednotek daty, které nejsou pro dané vozidlo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potřebné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estuje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nejvhodnější způsob filtrování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dat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78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Tři části kooperativních systémů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8" y="1600202"/>
            <a:ext cx="8686801" cy="52577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3) 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RSE (</a:t>
            </a:r>
            <a:r>
              <a:rPr lang="cs-CZ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Road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Side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Equipment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cs-CZ" sz="25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RSU (</a:t>
            </a:r>
            <a:r>
              <a:rPr lang="cs-CZ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Road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500" b="1" dirty="0" err="1">
                <a:latin typeface="Arial" panose="020B0604020202020204" pitchFamily="34" charset="0"/>
                <a:cs typeface="Arial" panose="020B0604020202020204" pitchFamily="34" charset="0"/>
              </a:rPr>
              <a:t>Side</a:t>
            </a:r>
            <a:r>
              <a:rPr lang="cs-CZ" sz="2500" b="1" dirty="0">
                <a:latin typeface="Arial" panose="020B0604020202020204" pitchFamily="34" charset="0"/>
                <a:cs typeface="Arial" panose="020B0604020202020204" pitchFamily="34" charset="0"/>
              </a:rPr>
              <a:t> Unit)</a:t>
            </a:r>
            <a:endParaRPr lang="cs-CZ" sz="25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RSE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jsou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prvky kooperativních systémů umístěné podél pozemních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komunikací</a:t>
            </a:r>
          </a:p>
          <a:p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RSU jsou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samostatné komunikační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zařízení - tyto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komunikační uzly jsou určeny k bezdrátovému rozesílání dat do OBU jednotek, dalších komunikačních uzlů připojených na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páteřní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2500" dirty="0" err="1">
                <a:latin typeface="Arial" panose="020B0604020202020204" pitchFamily="34" charset="0"/>
                <a:cs typeface="Arial" panose="020B0604020202020204" pitchFamily="34" charset="0"/>
              </a:rPr>
              <a:t>ethernetovou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 síť a komunikovat tak s 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okolím</a:t>
            </a:r>
          </a:p>
          <a:p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RSE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je nutné vybavit RSU, aby bylo schopné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komunikovat</a:t>
            </a:r>
          </a:p>
          <a:p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úplnou a správnou funkčnost celého systému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cs-CZ" sz="2500" dirty="0">
                <a:latin typeface="Arial" panose="020B0604020202020204" pitchFamily="34" charset="0"/>
                <a:cs typeface="Arial" panose="020B0604020202020204" pitchFamily="34" charset="0"/>
              </a:rPr>
              <a:t>nezbytné dostatečné pokrytí silniční sítě těmito komunikačními </a:t>
            </a:r>
            <a:r>
              <a:rPr lang="cs-CZ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jednotkami</a:t>
            </a:r>
            <a:endParaRPr lang="cs-CZ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71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funkce RSU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Redistribuce dat mezi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OBU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modré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žluté vozidlo nejsou ve vzájemném radiovém dosahu, ale jsou v radiovém dosahu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RSU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75" t="20042" r="8262" b="55900"/>
          <a:stretch/>
        </p:blipFill>
        <p:spPr bwMode="auto">
          <a:xfrm>
            <a:off x="1931010" y="3680558"/>
            <a:ext cx="4839067" cy="25004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6206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Hlavní funkce RSU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 startAt="2"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Bod infrastruktury</a:t>
            </a:r>
          </a:p>
          <a:p>
            <a:pPr marL="0" indent="0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RSU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tvoří bod infrastruktury a předává informace do OBU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jednotek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 startAt="3"/>
            </a:pP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Brána k internetu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/>
          <p:nvPr/>
        </p:nvPicPr>
        <p:blipFill rotWithShape="1">
          <a:blip r:embed="rId2"/>
          <a:srcRect l="55414" t="61652" r="9776" b="23092"/>
          <a:stretch/>
        </p:blipFill>
        <p:spPr bwMode="auto">
          <a:xfrm>
            <a:off x="578997" y="3447340"/>
            <a:ext cx="3861118" cy="160823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Obrázek 5"/>
          <p:cNvPicPr/>
          <p:nvPr/>
        </p:nvPicPr>
        <p:blipFill rotWithShape="1">
          <a:blip r:embed="rId3"/>
          <a:srcRect l="13725" t="21785" r="52090" b="57459"/>
          <a:stretch/>
        </p:blipFill>
        <p:spPr bwMode="auto">
          <a:xfrm>
            <a:off x="4545627" y="4985241"/>
            <a:ext cx="4519246" cy="180242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863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Přenosové technologie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Telekomunikační sítě pro poskytování služeb se musejí skládat minimálně z následujících částí: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zařízení síťových uzlů – informační zdroje (servery) a spojovací zařízení (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ústředna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páteřní síť – pro přenos dat mezi komunikačními uzly a telekomunikačními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sítěmi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přístupová síť – pro přenos dat mezi účastníky a komunikačními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uzly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545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Přenosové technologie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páteřní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síť je tvořena spojnicemi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uzly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spojnice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tvoří fyzické přenosové cesty pomocí optických kabelů, které nabízejí přenosovou kapacitu desítek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Tb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/s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přístupová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síť zajišťuje účastníkovi připojení do telekomunikační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sítě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případě kooperativních systémů se musí jednat o bezdrátovou síť, která bude schopná zajistit spojení uživatele v 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533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Přenosové technologie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17121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tyto přenosové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technologie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jsou kladeny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velké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nároky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primárním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úkolem je zabránění nebezpečí ohrožující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člověka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mezi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požadavky se řadí zpoždění, přenosová rychlost, dostatečné pokrytí, přesnost, spolehlivost, dostupnost 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integrita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současné době však není v provozu technologie, která by byla vhodná pro všechny aplikace kooperativních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proto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se pro různé aplikace využívají různé komunikační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technologie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3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Architektura 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komunikační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systémy C2X mají definováno několik typů komunikačních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protokolů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některé typy lze použít stávající komunikační sítě jako GPRS nebo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UMTS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služby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které jsou kritické pro bezpečnost provozu, vyžadují definování nových technik přístupové sítě a přenosu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informací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následujícím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snímku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 znázorněn blokový diagram pro bezpečnostní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aplikace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7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rmAutofit/>
          </a:bodyPr>
          <a:lstStyle/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ad-hoc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doména představuje komunikaci mezi vozidly a mezi vozidlem a jednotkou RSU, která je branou k páteřní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síti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zajišťuje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přenos dat mezi vozidly a serverem shromažďujícím informace 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Obrázek 7"/>
          <p:cNvPicPr/>
          <p:nvPr/>
        </p:nvPicPr>
        <p:blipFill rotWithShape="1">
          <a:blip r:embed="rId2"/>
          <a:srcRect l="51702" t="26796" r="7007" b="25930"/>
          <a:stretch/>
        </p:blipFill>
        <p:spPr bwMode="auto">
          <a:xfrm>
            <a:off x="2373947" y="1175189"/>
            <a:ext cx="3851007" cy="28604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257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uvnitř vozidla slouží k připojení dílčích systémů ve vozidle k systému pro C2C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komunikaci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aždé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vozidlo, které bude začleněno do systému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C2C,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bude muset obsahovat senzory, které budou poskytovat informace o pozici, rychlosti vozidla, směru jízdy, zapnutí výstražných světel, brzdovém výkonu a stavu ABS,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ESP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ASR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32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rm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funkčnost systému C2C jsou nezbytné údaje o pozici, rychlosti vozidla a směru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jízdy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zbylé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informace mohou být využity pro připravované aplikace, ale není dosud stanoveno, zda budou povinné, či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nikoli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možné, že s další nadstavbou aplikací systému C2C poroste požadavek na rozšíření o nové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senzory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44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klíčem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 realizaci autonomní jízdy je získání dokonalého přehledu blízkého okolí vozidla v reálném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čase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její realizaci jsou zapotřebí základní kameny v podobě dílčích asistenčních systémů, které jsou již součástí výbavy mnoha sériově vyráběných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automobilů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technické stránce je nutné tyto systémy propojit a v reálném čase dodávat informace utvářející přesný obraz prostředí, v němž se vozidlo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pohybuje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250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tomu slouží komunikace C2X, výměna dat mezi vozidlem a ostatními subjekty (vozidla, infrastruktura,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cloud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toto významně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rozšíří objem dostupných informací nad rámec dat z kamerových, radarových a ultrazvukových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senzorů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umožní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předvídání rizikových situací, protože její dosah je vyšší než v případě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senzorů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aktuálnější než mapové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podklady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ozidlo bude součástí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internetu věcí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služeb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04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Architektura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systému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(7/7)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34706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rámci inteligentního řešení individuální mobility bude automobil komunikovat výhradně s </a:t>
            </a:r>
            <a:r>
              <a:rPr lang="cs-CZ" sz="3000" dirty="0" err="1">
                <a:latin typeface="Arial" panose="020B0604020202020204" pitchFamily="34" charset="0"/>
                <a:cs typeface="Arial" panose="020B0604020202020204" pitchFamily="34" charset="0"/>
              </a:rPr>
              <a:t>cloudem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odkud bude získávat aktuální informace pro efektivní,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komfortní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jízdu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výší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hospodárnost vozidel s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hybridním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či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elektrickým pohonem díky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předvídavosti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 návaznosti pak budou vozidla schopna maximálně využívat rekuperaci kinetické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energie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1628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187460"/>
          </a:xfrm>
        </p:spPr>
        <p:txBody>
          <a:bodyPr>
            <a:normAutofit fontScale="92500" lnSpcReduction="20000"/>
          </a:bodyPr>
          <a:lstStyle/>
          <a:p>
            <a:pPr marL="57150" indent="0"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Upozornění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na nebezpečí kolize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C2C systém je navrhován tak, aby hrozící scénáře vyhodnocoval a řidiče vozidla včasně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upozornil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jako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příklad lze uvést situaci, kdy vozidlo odbočující vlevo nedá přednost protijedoucímu vozidlu, nebo kdy dojde k rozptýlení řidiče a vozidlo před ním začne náhle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brzdit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provozu budou vozidla vybavená systémem C2C anonymně sdílet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poloze, rychlosti a směru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pohybu</a:t>
            </a:r>
          </a:p>
        </p:txBody>
      </p:sp>
    </p:spTree>
    <p:extLst>
      <p:ext uri="{BB962C8B-B14F-4D97-AF65-F5344CB8AC3E}">
        <p14:creationId xmlns:p14="http://schemas.microsoft.com/office/powerpoint/2010/main" val="4804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předpověď kolize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vozidel musí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 sledovat chování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„svého“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řidiče a i chování vozidel v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okolí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vyhodnocení hrozící kolize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je řidič vozidlem upozorněn vizuálním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akustickým nebo hmatovým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signálem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dílení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informací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je pro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vozidla v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rozsahu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20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až 200 metrů, aby byl systém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efektivní</a:t>
            </a:r>
          </a:p>
        </p:txBody>
      </p:sp>
    </p:spTree>
    <p:extLst>
      <p:ext uri="{BB962C8B-B14F-4D97-AF65-F5344CB8AC3E}">
        <p14:creationId xmlns:p14="http://schemas.microsoft.com/office/powerpoint/2010/main" val="6395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57150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Upozornění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před kolizí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pokud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 vyhodnotí kolizi jako neodvratitelnou, že vozidlo nelze zastavit, využije přijaté informace (pozice, velikost a typ vozidla) k efektivnímu nastavení bezpečnostních prvků (airbagy, bezpečnostní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pásy, hlavové opěrky, atd.)</a:t>
            </a:r>
          </a:p>
          <a:p>
            <a:pPr marL="57150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Upozornění na nebezpečné místo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ím je změna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stavu a povrhu vozovky (zúžení, kluzkost, poškození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26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(4/7)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případě, že dojde ke zúžení vozovky stavebními pracemi, může být toto místo doplněno o vysílač C2C informací, který na toto místo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upozorňuje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ozidla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která toto místo projedou, jsou tak sami informována a mohou o tomto stavu informovat i další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vozidla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měnu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povrchu vozovky může vyhodnotit systém ESP na vozidle a také tyto informace sdílet prostřednictvím C2C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</a:p>
        </p:txBody>
      </p:sp>
    </p:spTree>
    <p:extLst>
      <p:ext uri="{BB962C8B-B14F-4D97-AF65-F5344CB8AC3E}">
        <p14:creationId xmlns:p14="http://schemas.microsoft.com/office/powerpoint/2010/main" val="94931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(5/7)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57150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4. Navádění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a navigace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o hustotě provozu nebo dopravním kolapsu vytvářejí jednotlivá vozidla a poskytují je vlastníkovi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infrastruktury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přijatá data vyhodnocuje a poskytuje zpětně vozidlům v okolí daných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míst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yto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informace může systém C2C použít pro změnu plánované trasy 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skrze navigační systém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přimět řidiče, aby se takovým místům vyhnul s dostatečným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předstihem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44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(6/7)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57150" lvl="1" indent="0">
              <a:buNone/>
            </a:pP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Optimální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rychlost na zelenou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přenosem informací o umístění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křižovatky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o časování signálů mohou vozidla vypočítat optimální rychlost tak, aby křižovatku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auto projelo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na zelenou i s ohledem na případnou změnu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směru</a:t>
            </a:r>
          </a:p>
          <a:p>
            <a:pPr marL="0" lvl="1" indent="0">
              <a:buNone/>
            </a:pP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C2C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pro IZS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současné době jsou vozidla IZS vybavena optickými a akustickými signalizačními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systémy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9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Bezpečnostní aplikace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(7/7)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občas se ale stává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, že mnozí řidiči tato vozidla přehlédnou, či komplikují svým chováním jejich plynulý průjezd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úsekem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pokud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se vozidla IZS doplní systémem C2C, umožní upozornit ostatní řidiče včas na jejich průjezd a vytvořit tak na základě informací z ostatních C2C systémů volný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průjezd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hlavním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úkolem C2C je tak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zabezpečit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plynulou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jízdu vozidlům IZS bez jiných dopadů 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93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Infotainment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kategorie služeb, která nesouvisí s bezpečností nebo efektivitou provozu na pozemních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komunikacích</a:t>
            </a: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například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lze uvést využití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aplikace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jako zprostředkování multimediálního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obsahu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vozidla během tankování na čerpací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stanici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/>
          <p:nvPr/>
        </p:nvPicPr>
        <p:blipFill rotWithShape="1">
          <a:blip r:embed="rId2"/>
          <a:srcRect l="52887" t="29060" r="3486" b="31909"/>
          <a:stretch/>
        </p:blipFill>
        <p:spPr bwMode="auto">
          <a:xfrm>
            <a:off x="2416760" y="4564942"/>
            <a:ext cx="3887323" cy="216117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80163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Infotainment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pPr marL="57150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1) Přístup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k internetu ve vozidle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použití běžných služeb založených na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IP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poskytování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internetu může být specializováno pouze na konkrétní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RSU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lvl="1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2) Upozornění </a:t>
            </a:r>
            <a:r>
              <a:rPr lang="cs-CZ" sz="3000" b="1" dirty="0">
                <a:latin typeface="Arial" panose="020B0604020202020204" pitchFamily="34" charset="0"/>
                <a:cs typeface="Arial" panose="020B0604020202020204" pitchFamily="34" charset="0"/>
              </a:rPr>
              <a:t>na místní zajímavosti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funkce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umožňuje místním firmám, turistickým atrakcím apod. inzerovat svoji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dostupnost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vozidel v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okolí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velké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množství informací bude adaptivně filtrováno podle hustoty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21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Infotainment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například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 nízké hladině pohonných hmot budou řidiči prezentovány okolní čerpací stanice společně s cenami za pohonné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hmoty 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" lvl="1" indent="0">
              <a:buNone/>
            </a:pPr>
            <a:r>
              <a:rPr lang="cs-CZ" sz="3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3) Vzdálená diagnostika</a:t>
            </a:r>
            <a:endParaRPr lang="cs-CZ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tato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aplikace umožňuje připojení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vozidla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autoservisu pomocí bezdrátového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spojení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přenášet údaje o stavu vozidla</a:t>
            </a:r>
          </a:p>
        </p:txBody>
      </p:sp>
    </p:spTree>
    <p:extLst>
      <p:ext uri="{BB962C8B-B14F-4D97-AF65-F5344CB8AC3E}">
        <p14:creationId xmlns:p14="http://schemas.microsoft.com/office/powerpoint/2010/main" val="245840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Předpoklady a meze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C2C je navržen jako sebe-organizující se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síť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předpokladem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je, že se bude umět vyrovnat s přerušovaným přístupem k 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infrastruktuře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standardizace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komunikačních protokolů musí zajišťovat interoperabilitu na úrovni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sítě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potřebné, aby byla zachována dostatečná anonymita řidiče, alespoň na takové úrovni jako u uživatelů mobilních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telefonů (možností je technika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použití dočasných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identifikátorů)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12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Předpoklady a meze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51874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systém C2C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 určený pro celou Evropu a musí být připravený tak, aby vyhovoval všem právním předpisům na ochranu soukromí v jednotlivých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státech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důležitá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je také harmonizace právních záležitostí v oblasti odpovědnosti za škodu, prokázání viny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atd.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elá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tato situace se mnohem více zkomplikuje, pokud se na trhu objeví více druhů zařízení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C2C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054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Předpoklady a meze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600202"/>
            <a:ext cx="8554915" cy="4501660"/>
          </a:xfrm>
        </p:spPr>
        <p:txBody>
          <a:bodyPr>
            <a:noAutofit/>
          </a:bodyPr>
          <a:lstStyle/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funkčnost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systému musí být zajištěna jak v provozu s malou hustotou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provozu,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tak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i s velkou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hustotou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 případě provozu s malou hustotou se mohou dostat vozidla mimo dosah a nebudou moci mezi sebou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komunikovat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aopak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 hustém provozu může docházet k přetížení systému kvůli šířce frekvenčního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pásma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8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Vývoj u výrobců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510954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 Mercedes-Benz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ESF se systémem C2C</a:t>
            </a:r>
          </a:p>
          <a:p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komunikace manuálně (zadá řidič – sražená zvěř, vozidlo v protisměru, varování před dopravní nehodou) nebo automaticky (nehoda)</a:t>
            </a:r>
            <a:endParaRPr lang="cs-CZ" sz="3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aktivace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výstražných světel na konci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kolony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 detekci nehody senzory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nárazu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krátký interval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stírání v intenzivním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dešti</a:t>
            </a:r>
          </a:p>
          <a:p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apnutí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zadních mlhových světlometů v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mlze</a:t>
            </a:r>
          </a:p>
          <a:p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aktivace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systémů ABS a ESP na kluzkém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povrchu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56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Vývoj u výrobců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automobilů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Ford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(po prudkém zabrzdění 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vyšle informaci do okolí)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cs-CZ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Volvo</a:t>
            </a:r>
            <a:r>
              <a:rPr lang="cs-CZ" sz="3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(informování IZS o nehodě, přizpůsobení SSZ</a:t>
            </a:r>
            <a:r>
              <a:rPr lang="cs-CZ" sz="3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cs-CZ" sz="3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VW </a:t>
            </a:r>
            <a:r>
              <a:rPr lang="cs-CZ" sz="3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</a:t>
            </a:r>
            <a:endParaRPr lang="cs-CZ" sz="3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cs-CZ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https://www.youtube.com/watch?v=hJpT2QiTLhA</a:t>
            </a:r>
            <a:endParaRPr lang="cs-CZ" sz="3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03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1057</Words>
  <Application>Microsoft Office PowerPoint</Application>
  <PresentationFormat>Předvádění na obrazovce (4:3)</PresentationFormat>
  <Paragraphs>181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Motiv systému Office</vt:lpstr>
      <vt:lpstr>Komunikace mezi vozidly (C2C)</vt:lpstr>
      <vt:lpstr>Úvodem</vt:lpstr>
      <vt:lpstr>Fáze autonomní jízdy</vt:lpstr>
      <vt:lpstr>Právní prostředí</vt:lpstr>
      <vt:lpstr>Charakteristika prostředí</vt:lpstr>
      <vt:lpstr>Druhy komunikace (C2#)</vt:lpstr>
      <vt:lpstr>     Princip C2C</vt:lpstr>
      <vt:lpstr>     Princip C2I</vt:lpstr>
      <vt:lpstr>Druhy zpráv</vt:lpstr>
      <vt:lpstr>Tři části kooperativních systémů (1/3)</vt:lpstr>
      <vt:lpstr>Tři části kooperativních systémů (2/3)</vt:lpstr>
      <vt:lpstr>Tři části kooperativních systémů (3/3)</vt:lpstr>
      <vt:lpstr>Hlavní funkce RSU (1/2)</vt:lpstr>
      <vt:lpstr>Hlavní funkce RSU (2/2)</vt:lpstr>
      <vt:lpstr>Přenosové technologie (1/3)</vt:lpstr>
      <vt:lpstr>Přenosové technologie (2/3)</vt:lpstr>
      <vt:lpstr>Přenosové technologie (3/3)</vt:lpstr>
      <vt:lpstr>Architektura systému (1/7)</vt:lpstr>
      <vt:lpstr>Architektura systému (2/7)</vt:lpstr>
      <vt:lpstr>Architektura systému (3/7)</vt:lpstr>
      <vt:lpstr>Architektura systému (4/7)</vt:lpstr>
      <vt:lpstr>Architektura systému (5/7)</vt:lpstr>
      <vt:lpstr>Architektura systému (6/7)</vt:lpstr>
      <vt:lpstr>Architektura systému (7/7)</vt:lpstr>
      <vt:lpstr>Bezpečnostní aplikace (1/7)</vt:lpstr>
      <vt:lpstr>Bezpečnostní aplikace (2/7)</vt:lpstr>
      <vt:lpstr>Bezpečnostní aplikace (3/7)</vt:lpstr>
      <vt:lpstr>Bezpečnostní aplikace (4/7)</vt:lpstr>
      <vt:lpstr>Bezpečnostní aplikace (5/7)</vt:lpstr>
      <vt:lpstr>Bezpečnostní aplikace (6/7)</vt:lpstr>
      <vt:lpstr>Bezpečnostní aplikace (7/7)</vt:lpstr>
      <vt:lpstr>Infotainment (1/3)</vt:lpstr>
      <vt:lpstr>Infotainment (2/3)</vt:lpstr>
      <vt:lpstr>Infotainment (3/3)</vt:lpstr>
      <vt:lpstr>Předpoklady a meze (1/3)</vt:lpstr>
      <vt:lpstr>Předpoklady a meze (2/3)</vt:lpstr>
      <vt:lpstr>Předpoklady a meze (3/3)</vt:lpstr>
      <vt:lpstr>Vývoj u výrobců automobilů (1/2)</vt:lpstr>
      <vt:lpstr>Vývoj u výrobců automobilů (2/2)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Komunikace mezi vozidly V2V (C2C)</dc:title>
  <dc:creator>Adéla Kapounová</dc:creator>
  <cp:lastModifiedBy>UPa</cp:lastModifiedBy>
  <cp:revision>35</cp:revision>
  <dcterms:created xsi:type="dcterms:W3CDTF">2016-12-13T18:55:49Z</dcterms:created>
  <dcterms:modified xsi:type="dcterms:W3CDTF">2017-01-17T15:30:25Z</dcterms:modified>
</cp:coreProperties>
</file>