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73" r:id="rId1"/>
  </p:sldMasterIdLst>
  <p:notesMasterIdLst>
    <p:notesMasterId r:id="rId13"/>
  </p:notesMasterIdLst>
  <p:sldIdLst>
    <p:sldId id="256" r:id="rId2"/>
    <p:sldId id="259" r:id="rId3"/>
    <p:sldId id="258" r:id="rId4"/>
    <p:sldId id="260" r:id="rId5"/>
    <p:sldId id="262" r:id="rId6"/>
    <p:sldId id="263" r:id="rId7"/>
    <p:sldId id="264" r:id="rId8"/>
    <p:sldId id="265" r:id="rId9"/>
    <p:sldId id="266" r:id="rId10"/>
    <p:sldId id="268" r:id="rId11"/>
    <p:sldId id="269" r:id="rId12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87" d="100"/>
          <a:sy n="87" d="100"/>
        </p:scale>
        <p:origin x="-72" y="-24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33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95665869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7" name="Shape 7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-GB" smtClean="0"/>
              <a:pPr>
                <a:spcBef>
                  <a:spcPts val="0"/>
                </a:spcBef>
                <a:buNone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07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-GB" smtClean="0"/>
              <a:pPr>
                <a:spcBef>
                  <a:spcPts val="0"/>
                </a:spcBef>
                <a:buNone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67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-GB" smtClean="0"/>
              <a:pPr>
                <a:spcBef>
                  <a:spcPts val="0"/>
                </a:spcBef>
                <a:buNone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65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-GB" smtClean="0"/>
              <a:pPr>
                <a:spcBef>
                  <a:spcPts val="0"/>
                </a:spcBef>
                <a:buNone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986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-GB" smtClean="0"/>
              <a:pPr>
                <a:spcBef>
                  <a:spcPts val="0"/>
                </a:spcBef>
                <a:buNone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81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-GB" smtClean="0"/>
              <a:pPr>
                <a:spcBef>
                  <a:spcPts val="0"/>
                </a:spcBef>
                <a:buNone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23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-GB" smtClean="0"/>
              <a:pPr>
                <a:spcBef>
                  <a:spcPts val="0"/>
                </a:spcBef>
                <a:buNone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40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-GB" smtClean="0"/>
              <a:pPr>
                <a:spcBef>
                  <a:spcPts val="0"/>
                </a:spcBef>
                <a:buNone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76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-GB" smtClean="0"/>
              <a:pPr>
                <a:spcBef>
                  <a:spcPts val="0"/>
                </a:spcBef>
                <a:buNone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76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-GB" smtClean="0"/>
              <a:pPr>
                <a:spcBef>
                  <a:spcPts val="0"/>
                </a:spcBef>
                <a:buNone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25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-GB" smtClean="0"/>
              <a:pPr>
                <a:spcBef>
                  <a:spcPts val="0"/>
                </a:spcBef>
                <a:buNone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53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573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8556792" y="6333133"/>
            <a:ext cx="548699" cy="5246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>
            <a:lvl1pPr>
              <a:spcBef>
                <a:spcPts val="0"/>
              </a:spcBef>
              <a:buNone/>
              <a:defRPr/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-GB"/>
              <a:pPr>
                <a:spcBef>
                  <a:spcPts val="0"/>
                </a:spcBef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-GB" smtClean="0"/>
              <a:pPr>
                <a:spcBef>
                  <a:spcPts val="0"/>
                </a:spcBef>
                <a:buNone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761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BTx87xiscs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Silnice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budoucnosti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Nizozemí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Úvodem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467544" y="1316766"/>
            <a:ext cx="8507288" cy="4967573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indent="-381000"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pilotní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projekt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byl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zaveden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n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silnici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N329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délce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452 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metrů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poblíž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nizozemského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města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Oss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(jihovýchod)</a:t>
            </a:r>
          </a:p>
          <a:p>
            <a:pPr marL="457200" lvl="0" indent="-3810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instalace svítících pásů (fotoluminiscenční prášek)</a:t>
            </a:r>
          </a:p>
          <a:p>
            <a:pPr marL="457200" lvl="0" indent="-3810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dynamické dopravní značení (např. symbol ledovky)</a:t>
            </a:r>
          </a:p>
          <a:p>
            <a:pPr marL="457200" lvl="0" indent="-38100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prioritní elektrické vedení pro elektromobily</a:t>
            </a:r>
          </a:p>
          <a:p>
            <a:pPr marL="457200" indent="-381000">
              <a:buClr>
                <a:schemeClr val="dk1"/>
              </a:buClr>
              <a:buSzPct val="100000"/>
              <a:buFont typeface="Arial"/>
              <a:buChar char="●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2x2 jízdní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pruhy; interaktivní osvětlení</a:t>
            </a:r>
          </a:p>
          <a:p>
            <a:pPr marL="457200" indent="-381000">
              <a:buClr>
                <a:schemeClr val="dk1"/>
              </a:buClr>
              <a:buSzPct val="100000"/>
              <a:buFont typeface="Arial"/>
              <a:buChar char="●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dobíjení během denního světla, v noci pak až 10 hodin (elektrická energie je získávána s pomocí slunečních kolektorů a s větrných turbín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2400" dirty="0"/>
          </a:p>
          <a:p>
            <a:pPr marL="457200" indent="-381000">
              <a:buClr>
                <a:schemeClr val="dk1"/>
              </a:buClr>
              <a:buSzPct val="100000"/>
              <a:buFont typeface="Arial"/>
              <a:buChar char="●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tunely pro osobní automobily (2) a pro cyklisty (3)</a:t>
            </a:r>
          </a:p>
          <a:p>
            <a:pPr marL="457200" indent="-381000">
              <a:buClr>
                <a:schemeClr val="dk1"/>
              </a:buClr>
              <a:buSzPct val="100000"/>
              <a:buFont typeface="Arial"/>
              <a:buChar char="●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tzv.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ekodukty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(tj. přechody pro zvěř)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05.jpg"/>
          <p:cNvPicPr/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39552" y="0"/>
            <a:ext cx="8034300" cy="6858000"/>
          </a:xfrm>
          <a:prstGeom prst="rect">
            <a:avLst/>
          </a:prstGeom>
          <a:ln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Svítící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pásy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ve tmě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9" name="Shape 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6934" y="1417834"/>
            <a:ext cx="7019442" cy="54401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Dynamické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dopravní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značení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cs-CZ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proměnlivá indikace stavu vozovky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3" name="Shape 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79239" y="1604798"/>
            <a:ext cx="6289105" cy="52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4469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Vyhrazený pruh pro elektromobily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jejich dobíjení při jízdě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Ondřej\Desktop\Desktop\Smart Highway - Electric Priority Lane - Studio Roosegaard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700808"/>
            <a:ext cx="7848872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Interaktivní osvětlení aktivováno pouze při průjezdu automobilu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Ondřej\Desktop\Desktop\Smart Highway - Interactive light - Studio Roosegaard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604796"/>
            <a:ext cx="7056784" cy="5253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Interaktivní dělící pásy se změnou podle dopravní situace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Ondřej\Desktop\Desktop\Smart Highway - Dynamic Lines - Studio Roosegaard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604797"/>
            <a:ext cx="6912768" cy="5253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Větrné elektrárny využívající proudění vzduchu od automobilů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Ondřej\Desktop\Desktop\Smart Highway - Wind Light - Studio Roosegaard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700808"/>
            <a:ext cx="6624736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Ostatní výhody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en-GB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minimalizace CO</a:t>
            </a:r>
            <a:r>
              <a:rPr lang="cs-CZ" sz="24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emisí při výstavbě</a:t>
            </a: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asfalt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redukující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hluk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počítadlo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CO</a:t>
            </a:r>
            <a:r>
              <a:rPr lang="cs-CZ" sz="2400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emisí při průjezdu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automobilů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vědomé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snižování a regulace CO</a:t>
            </a:r>
            <a:r>
              <a:rPr lang="cs-CZ" sz="2400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emisí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osvětlení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betonových prvků v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silnici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opětovné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využití materiálů při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stavbě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kryté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tunely pro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cyklisty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dynamické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řízení dopravy (zelená vlna + řízení toků podle intenzity dopravy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design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splývá s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přírodou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Ostatní výhody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en-GB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solární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panely a větrné elektrárny pro výrobu elektrické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energie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tunel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pro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jezevce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silnice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byla postavena z místních zdrojů a z trvale udržitelných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zdrojů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LED osvětlení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při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stavbě byly použity pokud možno co nejvíce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odolné</a:t>
            </a:r>
            <a:b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bezúdržbové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materiály</a:t>
            </a: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indukční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pruh pro nabíjení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elektromobilů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svítící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pásy pro lepší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viditelnost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přechod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pro divokou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zvěř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  <a:hlinkClick r:id="rId3"/>
            </a:endParaRPr>
          </a:p>
          <a:p>
            <a:pPr marL="0" indent="0" algn="r">
              <a:buNone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www.youtube.com/watch?v=IBTx87xiscs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52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</TotalTime>
  <Words>146</Words>
  <Application>Microsoft Office PowerPoint</Application>
  <PresentationFormat>Předvádění na obrazovce (4:3)</PresentationFormat>
  <Paragraphs>37</Paragraphs>
  <Slides>11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Silnice budoucnosti  v Nizozemí</vt:lpstr>
      <vt:lpstr>Úvodem</vt:lpstr>
      <vt:lpstr>Prezentace aplikace PowerPoint</vt:lpstr>
      <vt:lpstr>Svítící pásy ve tmě</vt:lpstr>
      <vt:lpstr>Dynamické dopravní značení – proměnlivá indikace stavu vozovky</vt:lpstr>
      <vt:lpstr>Vyhrazený pruh pro elektromobily a jejich dobíjení při jízdě</vt:lpstr>
      <vt:lpstr>Interaktivní osvětlení aktivováno pouze při průjezdu automobilu</vt:lpstr>
      <vt:lpstr>Interaktivní dělící pásy se změnou podle dopravní situace</vt:lpstr>
      <vt:lpstr>Větrné elektrárny využívající proudění vzduchu od automobilů</vt:lpstr>
      <vt:lpstr>Ostatní výhody (1/2)</vt:lpstr>
      <vt:lpstr>Ostatní výhody (2/2)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Silnice budoucnosti v Nizozemí</dc:title>
  <dc:creator>Ondřej</dc:creator>
  <cp:lastModifiedBy>UPa</cp:lastModifiedBy>
  <cp:revision>16</cp:revision>
  <dcterms:modified xsi:type="dcterms:W3CDTF">2015-01-30T13:56:06Z</dcterms:modified>
</cp:coreProperties>
</file>