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20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242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5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82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565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5933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7951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1754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6201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12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3092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5332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7D84C-C245-47CE-844F-DE5D80AD4E9F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DAD1E6-804F-46E3-8962-0E2768AC8F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625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Gotthardský úpatní tunel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8926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0"/>
            <a:ext cx="8532440" cy="689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190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Historie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97152"/>
          </a:xfrm>
        </p:spPr>
        <p:txBody>
          <a:bodyPr>
            <a:normAutofit fontScale="92500" lnSpcReduction="10000"/>
          </a:bodyPr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1871-1882: Gotthardský železniční tunel; 15 km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1947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Carl Eduard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Gruner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první vize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Gotthardského úpatního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tunelu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1963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Švýcarsko: výbor pro “Železniční tunel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přes Alpy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1996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přípravné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práce Gotthardského úpatního tunelu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1999-2010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hloubení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Gotthardského úpatního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tunelu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plánované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uvedení do provozu: 1. červen 2016</a:t>
            </a:r>
          </a:p>
        </p:txBody>
      </p:sp>
    </p:spTree>
    <p:extLst>
      <p:ext uri="{BB962C8B-B14F-4D97-AF65-F5344CB8AC3E}">
        <p14:creationId xmlns:p14="http://schemas.microsoft.com/office/powerpoint/2010/main" val="2258700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Výstavba tunelu </a:t>
            </a:r>
            <a:r>
              <a:rPr lang="cs-CZ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zahájení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stavebních prací na více místech současně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speciální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razící stroje</a:t>
            </a:r>
          </a:p>
          <a:p>
            <a:pPr lvl="1"/>
            <a:r>
              <a:rPr lang="da-DK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25-30 </a:t>
            </a:r>
            <a:r>
              <a:rPr lang="da-DK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m/den (max. 40 m/den)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délka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400 m, průměr 10 m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3 000 t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kombinace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 hloubení tunelu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razení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80 % hornin (žula, rula)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odstřelování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20 % hornin (písek, voda)</a:t>
            </a:r>
          </a:p>
        </p:txBody>
      </p:sp>
    </p:spTree>
    <p:extLst>
      <p:ext uri="{BB962C8B-B14F-4D97-AF65-F5344CB8AC3E}">
        <p14:creationId xmlns:p14="http://schemas.microsoft.com/office/powerpoint/2010/main" val="1117862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Výstavba tunelu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pt-BR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ytěžená </a:t>
            </a:r>
            <a:r>
              <a:rPr lang="pt-BR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hornina použita s </a:t>
            </a:r>
            <a:r>
              <a:rPr lang="pt-BR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betonem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pt-BR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stavební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směsi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vyzdívku tunelu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vytěženo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31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milionů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 horniny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říjen 2010, 14.17 h: poslední průraz</a:t>
            </a:r>
          </a:p>
          <a:p>
            <a:pPr lvl="1"/>
            <a:r>
              <a:rPr lang="pl-PL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</a:t>
            </a:r>
            <a:r>
              <a:rPr lang="pl-PL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 od severního a 27 km od jižního portálu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horizontální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odchylka 8 cm, vertikální 1 cm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zapojeno 2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dělníků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832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Koncepce tunelu </a:t>
            </a:r>
            <a:r>
              <a:rPr lang="cs-CZ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dva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jednokolejné tunelové tubusy bez dalšího servisního tunelu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propojení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pomocí příčných galerií (každých 325 m)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mezilehlé stanice (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Sedrun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severní;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Faido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jižní) dělí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tunel na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stejně dlouhé úseky</a:t>
            </a:r>
          </a:p>
          <a:p>
            <a:pPr lvl="1"/>
            <a:r>
              <a:rPr lang="pl-PL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přechod </a:t>
            </a:r>
            <a:r>
              <a:rPr lang="pl-PL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vlaků z jednoho tubusu do druhého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záchranné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bezdýmové únikové terminály - únikové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cesty a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evakuační místa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zamezení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možnosti čelní srážky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nejbezpečnější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železniční tunel na světě</a:t>
            </a:r>
          </a:p>
        </p:txBody>
      </p:sp>
    </p:spTree>
    <p:extLst>
      <p:ext uri="{BB962C8B-B14F-4D97-AF65-F5344CB8AC3E}">
        <p14:creationId xmlns:p14="http://schemas.microsoft.com/office/powerpoint/2010/main" val="210608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Koncepce tunelu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stavebních úseků: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nn-NO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sek </a:t>
            </a:r>
            <a:r>
              <a:rPr lang="nn-NO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Erstfeld - délka 7,4 km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úsek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Amsteg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délka 11,4 km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úsek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Sedrun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délka 6,8 km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úsek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Faido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délka 14,6 km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úsek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Bodio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délka 16,6 km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610" y="2420888"/>
            <a:ext cx="3096389" cy="507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809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Technické informace </a:t>
            </a:r>
            <a:r>
              <a:rPr lang="cs-CZ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zkrácení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cestovní doby mezi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Milánem</a:t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Curychem o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více než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hodinu</a:t>
            </a:r>
            <a:b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(z 4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h 50 min)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rychlost: osobní vlaky 250 km/h; nákladní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vlaky 160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km/h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propustnost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260 souprav denně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přirozená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teplota v tunelu: 46°C (uměle snižována na 28°C)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průměr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tunelových tubusů: 9 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vzdálenost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tunelových tubusů: 40 m</a:t>
            </a:r>
          </a:p>
        </p:txBody>
      </p:sp>
    </p:spTree>
    <p:extLst>
      <p:ext uri="{BB962C8B-B14F-4D97-AF65-F5344CB8AC3E}">
        <p14:creationId xmlns:p14="http://schemas.microsoft.com/office/powerpoint/2010/main" val="1328076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Technické informace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</a:t>
            </a:r>
            <a:r>
              <a:rPr lang="cs-CZ" b="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severní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portál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Erstfeld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460 m n. m.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s-ES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ižní </a:t>
            </a:r>
            <a:r>
              <a:rPr lang="es-ES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portál Bodio: 312 m n. m.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nejvyšší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 kolejí v tunelu: 549 m n. m.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trakční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soustava 15 </a:t>
            </a:r>
            <a:r>
              <a:rPr lang="cs-CZ" b="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16,7 Hz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ETCS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nejhlubší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místo tunelu: 2 300 m pod vrcholem hory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nejdelší 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tunel na světě: 57 km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náklady</a:t>
            </a:r>
            <a:r>
              <a:rPr lang="cs-CZ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10,3 bilionu dolarů</a:t>
            </a:r>
          </a:p>
        </p:txBody>
      </p:sp>
    </p:spTree>
    <p:extLst>
      <p:ext uri="{BB962C8B-B14F-4D97-AF65-F5344CB8AC3E}">
        <p14:creationId xmlns:p14="http://schemas.microsoft.com/office/powerpoint/2010/main" val="669375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4888"/>
            <a:ext cx="9705975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5662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06" y="980728"/>
            <a:ext cx="8877586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724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5430"/>
            <a:ext cx="9144000" cy="6107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0720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3375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213"/>
            <a:ext cx="9753600" cy="650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97481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213"/>
            <a:ext cx="9753600" cy="650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9821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6305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6288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6305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7686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31041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2913"/>
            <a:ext cx="9163050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8213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55156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9753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260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892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20680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97536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5171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54294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"/>
            <a:ext cx="9753600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03480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8"/>
            <a:ext cx="9753600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46676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6305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38319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6213"/>
            <a:ext cx="9753600" cy="650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502859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310</Words>
  <Application>Microsoft Office PowerPoint</Application>
  <PresentationFormat>Předvádění na obrazovce (4:3)</PresentationFormat>
  <Paragraphs>55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systému Office</vt:lpstr>
      <vt:lpstr>Gotthardský úpatní tunel</vt:lpstr>
      <vt:lpstr>Prezentace aplikace PowerPoint</vt:lpstr>
      <vt:lpstr>Historie</vt:lpstr>
      <vt:lpstr>Výstavba tunelu (1/2)</vt:lpstr>
      <vt:lpstr>Výstavba tunelu (2/2)</vt:lpstr>
      <vt:lpstr>Koncepce tunelu (1/2)</vt:lpstr>
      <vt:lpstr>Koncepce tunelu (2/2)</vt:lpstr>
      <vt:lpstr>Technické informace (1/2)</vt:lpstr>
      <vt:lpstr>Technické informace (2/2)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Univerzita Pardubice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UPa</dc:creator>
  <cp:lastModifiedBy>UPa</cp:lastModifiedBy>
  <cp:revision>8</cp:revision>
  <dcterms:created xsi:type="dcterms:W3CDTF">2016-02-16T16:08:48Z</dcterms:created>
  <dcterms:modified xsi:type="dcterms:W3CDTF">2016-03-14T11:18:36Z</dcterms:modified>
</cp:coreProperties>
</file>