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7" r:id="rId7"/>
    <p:sldId id="268" r:id="rId8"/>
    <p:sldId id="263" r:id="rId9"/>
    <p:sldId id="264" r:id="rId10"/>
    <p:sldId id="265" r:id="rId11"/>
    <p:sldId id="269" r:id="rId12"/>
    <p:sldId id="26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1" autoAdjust="0"/>
    <p:restoredTop sz="94692" autoAdjust="0"/>
  </p:normalViewPr>
  <p:slideViewPr>
    <p:cSldViewPr snapToGrid="0">
      <p:cViewPr varScale="1">
        <p:scale>
          <a:sx n="105" d="100"/>
          <a:sy n="105" d="100"/>
        </p:scale>
        <p:origin x="-10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3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C48CA-7445-40DC-B6D0-2FB0E908083B}" type="datetimeFigureOut">
              <a:rPr lang="cs-CZ" smtClean="0"/>
              <a:t>8.3.2017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5FD83-AF3C-418B-917A-8216734104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109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05FD83-AF3C-418B-917A-8216734104D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8924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8C383-B9EA-4BE8-9A51-F0091511A623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9235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13B9F-8B28-401F-877F-E08799D4EA7F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837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F0EC8-40B8-45C1-A237-D6710F1AA34A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413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8E9EA-12C6-4DBB-B6F2-66F6AA642BA8}" type="datetime1">
              <a:rPr lang="cs-CZ" smtClean="0"/>
              <a:t>8.3.2017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6525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115D-E26B-4E51-BE35-164132E56E20}" type="datetime1">
              <a:rPr lang="cs-CZ" smtClean="0"/>
              <a:t>8.3.2017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712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D6A7C-842C-410B-8CB0-23DB6442FDDC}" type="datetime1">
              <a:rPr lang="cs-CZ" smtClean="0"/>
              <a:t>8.3.2017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797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5F568-7121-4943-8CE8-AC840C4D5167}" type="datetime1">
              <a:rPr lang="cs-CZ" smtClean="0"/>
              <a:t>8.3.2017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221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16541-990E-440F-80CC-5B09AF762E70}" type="datetime1">
              <a:rPr lang="cs-CZ" smtClean="0"/>
              <a:t>8.3.2017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55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2921D-6DDD-48A5-92D2-0456EEDAA751}" type="datetime1">
              <a:rPr lang="cs-CZ" smtClean="0"/>
              <a:t>8.3.2017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279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86F47D-ECCB-4C00-8CDD-23F3AACFF830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093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54270-C445-4BAB-A8D2-D773A101807D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960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00694-3203-45F8-A83B-76FBBBD75EE8}" type="datetime1">
              <a:rPr lang="cs-CZ" smtClean="0"/>
              <a:t>8.3.2017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48A1D-FB09-4C15-8BBA-90BE2BB794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267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BlaBlaCar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(spolujízda)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06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581" y="774440"/>
            <a:ext cx="3737419" cy="4982547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4" y="92266"/>
            <a:ext cx="5113637" cy="37146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Zástupný symbol pro obsah 7"/>
          <p:cNvPicPr>
            <a:picLocks noGrp="1" noChangeAspect="1"/>
          </p:cNvPicPr>
          <p:nvPr>
            <p:ph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862872"/>
            <a:ext cx="3554952" cy="2995127"/>
          </a:xfrm>
        </p:spPr>
      </p:pic>
    </p:spTree>
    <p:extLst>
      <p:ext uri="{BB962C8B-B14F-4D97-AF65-F5344CB8AC3E}">
        <p14:creationId xmlns:p14="http://schemas.microsoft.com/office/powerpoint/2010/main" val="279661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BlaBlaCar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a jeho vznik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25779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největší komunita pro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spolujízdu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Evropě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spojuje lidi, kteří potřebují cestovat, s řidiči, kteří mají volná místa v autě, aby mohli cestovat na dlouhou vzdálenost společně a všichni tak ušetřili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náklady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snižuje dopad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životní prostředí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znik: 2006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ve Francii (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Frédéric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Mazzella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ČR a SK -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13.1.2016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od „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” po „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BlaBlaBla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25 milionů členů po celém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světě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efektivita dopravy, webové stránky, aplikace</a:t>
            </a:r>
          </a:p>
          <a:p>
            <a:pPr marL="0" indent="0">
              <a:buNone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48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BlaBlaCar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jeho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vznik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523838" cy="5171790"/>
          </a:xfrm>
        </p:spPr>
        <p:txBody>
          <a:bodyPr>
            <a:noAutofit/>
          </a:bodyPr>
          <a:lstStyle/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22 zemí, 10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milionů cestujících během čtvrtletí</a:t>
            </a: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30 milionu členů, přes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2 miliony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jízd na výběr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řidiči ročně ušetří přes 8 miliard Kč</a:t>
            </a: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přibližně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milion tun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méně emisí CO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vypuštěných do ovzduší</a:t>
            </a:r>
          </a:p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průměrná obsazenost auta 2,8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lidí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(v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porovnání s evropským průměrem 1,6)</a:t>
            </a:r>
          </a:p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více než 21 milionů stažení aplikace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BlaBlaCaru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(pro iPhone a Android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277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Nabízená spolujízda - hledání spolujízdy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Zástupný symbol pro obsah 7"/>
          <p:cNvPicPr>
            <a:picLocks noGrp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01" b="7988"/>
          <a:stretch/>
        </p:blipFill>
        <p:spPr bwMode="auto">
          <a:xfrm>
            <a:off x="383865" y="1613159"/>
            <a:ext cx="2290911" cy="4699320"/>
          </a:xfrm>
          <a:prstGeom prst="rect">
            <a:avLst/>
          </a:prstGeom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Zástupný symbol pro obsah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47" y="1631819"/>
            <a:ext cx="5173041" cy="4787641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38577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Nabízená spolujízda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451410" cy="4525963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zaregistrování se a vytvoření vlastního profilu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uvedení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informace o sobě a svém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snadnější hledání u místa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odjezdu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mezi řidičem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cestujícím (místo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odjezdu a příjezdu jako je ulice, zastávka nebo známý orientační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bod; dále datum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čas a počet volných míst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autě; částka,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 kterou je ochoten ostatní cestující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přepravit; možnosti zajížďky)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542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Hledání spolujízdy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351822" cy="452596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zaregistrování se a vytvoření vlastního profilu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vyhledávači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zadání místa odjezdu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příjezdu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případný výběr z více nabízených jízd - výběr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řidiče dle jejich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profilů (jak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dlouho je řidič zaregistrován, za jakou částku je ochoten cestující v dané relaci přepravit, hodnocení řidiče, zda povoluje přepravu zvířat, je kuřák, poslouchá hudbu v autě či je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komunikativní)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zvolení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řidiče a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jeho kontaktování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386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služba založena na důvěře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navržena pro řidiče pro pokrytí provozních nákladů, ne výdělku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automatický výpočet doporučené ceny pro každou cestu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všechny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pojišťovny souhlasily, že pokud cestující přispějí na pokrytí cestovních nákladů, pojistné krytí tím nebude nijak ovlivněno za podmínky, že spolujízda probíhá ve voze pro osm a méně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cestujících</a:t>
            </a:r>
          </a:p>
        </p:txBody>
      </p:sp>
    </p:spTree>
    <p:extLst>
      <p:ext uri="{BB962C8B-B14F-4D97-AF65-F5344CB8AC3E}">
        <p14:creationId xmlns:p14="http://schemas.microsoft.com/office/powerpoint/2010/main" val="291862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199" y="1600202"/>
            <a:ext cx="5119735" cy="4525963"/>
          </a:xfrm>
        </p:spPr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profil - skutečná identita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skutečná fotografie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ověřené informace (telefony a e-maily)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hodnocení uživatele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119" y="1639095"/>
            <a:ext cx="2525657" cy="4448175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943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Povinnosti řidiče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257798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postarat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o své spolucestující a splnit jejich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požadavky, zajistit všem pohodlí</a:t>
            </a: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řídit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bezpečně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klidně,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dávat na silnici pozor a být opatrný</a:t>
            </a: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přijet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včas na domluvené místo a vysadit spolucestující na vhodném a domluveném místě </a:t>
            </a:r>
          </a:p>
          <a:p>
            <a:pPr lvl="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nenaložit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 auta příliš velký náklad,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především,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když mají cestující s sebou zavazadla</a:t>
            </a:r>
          </a:p>
        </p:txBody>
      </p:sp>
    </p:spTree>
    <p:extLst>
      <p:ext uri="{BB962C8B-B14F-4D97-AF65-F5344CB8AC3E}">
        <p14:creationId xmlns:p14="http://schemas.microsoft.com/office/powerpoint/2010/main" val="355419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Povinnosti cestujícího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257798"/>
          </a:xfrm>
        </p:spPr>
        <p:txBody>
          <a:bodyPr>
            <a:noAutofit/>
          </a:bodyPr>
          <a:lstStyle/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spolujízda není osobní taxi, tzn. nechodit pozdě, nerušit jízdu na poslední chvíli ani nemít přehnané požadavky (např. zajížďka na 45 minut)</a:t>
            </a:r>
          </a:p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připravit si peníze dopředu</a:t>
            </a:r>
          </a:p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nesnažit se smlouvat o ceně, na které jste se s řidičem dohodli</a:t>
            </a:r>
          </a:p>
          <a:p>
            <a:pPr lvl="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respektovat preference řidiče týkající se záležitostí jako je hudba a kouření a udržovat jeho auto v čistotě a pořádku</a:t>
            </a:r>
          </a:p>
        </p:txBody>
      </p:sp>
    </p:spTree>
    <p:extLst>
      <p:ext uri="{BB962C8B-B14F-4D97-AF65-F5344CB8AC3E}">
        <p14:creationId xmlns:p14="http://schemas.microsoft.com/office/powerpoint/2010/main" val="419043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zakázáno jakékoliv nebezpečné nebo nezákonné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chování (řízení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bez řidičského průkazu, nemít povinné ručení, řídit v opilosti, nedodržovat pravidla silničního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provozu)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zakázáno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nevhodné chování,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vždy se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chovat zdvořile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ohleduplně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nepovoleny žádosti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které se netýkají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spolujízdy (jinak zrušení účtu)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36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5626730" cy="5035988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řidiči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nemají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povoleno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mít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zisk (služba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 určena a navržena pro řidiče, kteří chtějí získat příspěvek na náklady 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jízdu - jinak zrušení účtu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řidiči musí zkontrolovat technický stav vozidla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každé 2 hodiny přestávka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nepoužívat mobilní telefon, nevyrušovat řidiče při řízení</a:t>
            </a:r>
          </a:p>
        </p:txBody>
      </p:sp>
      <p:pic>
        <p:nvPicPr>
          <p:cNvPr id="6" name="Zástupný symbol pro obsah 5"/>
          <p:cNvPicPr>
            <a:picLocks noGrp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437014" y="1385181"/>
            <a:ext cx="2706987" cy="5472820"/>
          </a:xfrm>
          <a:prstGeom prst="rect">
            <a:avLst/>
          </a:prstGeom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859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302</Words>
  <Application>Microsoft Office PowerPoint</Application>
  <PresentationFormat>Předvádění na obrazovce (4:3)</PresentationFormat>
  <Paragraphs>57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BlaBlaCar (spolujízda)</vt:lpstr>
      <vt:lpstr>Prezentace aplikace PowerPoint</vt:lpstr>
      <vt:lpstr>BlaBlaCar a jeho vznik (1/2)</vt:lpstr>
      <vt:lpstr>BlaBlaCar a jeho vznik (2/2)</vt:lpstr>
      <vt:lpstr>Nabízená spolujízda - hledání spolujízdy</vt:lpstr>
      <vt:lpstr>Nabízená spolujízda</vt:lpstr>
      <vt:lpstr>Hledání spolujízdy</vt:lpstr>
      <vt:lpstr>Charakteristika (1/2)</vt:lpstr>
      <vt:lpstr>Charakteristika (2/2)</vt:lpstr>
      <vt:lpstr>Povinnosti řidiče</vt:lpstr>
      <vt:lpstr>Povinnosti cestujícího</vt:lpstr>
      <vt:lpstr>Bezpečnost (1/2)</vt:lpstr>
      <vt:lpstr>Bezpečnost (2/2)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BlaBlaCar </dc:title>
  <dc:creator>Veronika Vrabcová</dc:creator>
  <cp:lastModifiedBy> </cp:lastModifiedBy>
  <cp:revision>17</cp:revision>
  <dcterms:created xsi:type="dcterms:W3CDTF">2016-11-29T21:27:48Z</dcterms:created>
  <dcterms:modified xsi:type="dcterms:W3CDTF">2017-03-08T09:13:38Z</dcterms:modified>
</cp:coreProperties>
</file>