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60" r:id="rId3"/>
    <p:sldId id="259" r:id="rId4"/>
    <p:sldId id="258" r:id="rId5"/>
    <p:sldId id="270" r:id="rId6"/>
    <p:sldId id="261" r:id="rId7"/>
    <p:sldId id="27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avid\Magistersk&#253;\2.ro&#269;n&#237;k\Progresivn&#237;%20syst&#233;my%20v%20OD\autovlakv&#253;po&#269;t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List1!$D$12:$L$12</c:f>
              <c:strCache>
                <c:ptCount val="1"/>
                <c:pt idx="0">
                  <c:v>3412 5500 7000 8700 10500 12000 13295 14000 14200</c:v>
                </c:pt>
              </c:strCache>
            </c:strRef>
          </c:tx>
          <c:marker>
            <c:symbol val="none"/>
          </c:marker>
          <c:cat>
            <c:numRef>
              <c:f>List1!$D$11:$L$11</c:f>
              <c:numCache>
                <c:formatCode>General</c:formatCode>
                <c:ptCount val="9"/>
                <c:pt idx="0">
                  <c:v>2006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  <c:smooth val="0"/>
        </c:ser>
        <c:ser>
          <c:idx val="1"/>
          <c:order val="1"/>
          <c:tx>
            <c:strRef>
              <c:f>List1!$D$11:$L$11</c:f>
              <c:strCache>
                <c:ptCount val="1"/>
                <c:pt idx="0">
                  <c:v>2006 2008 2009 2010 2011 2012 2013 2014 2015</c:v>
                </c:pt>
              </c:strCache>
            </c:strRef>
          </c:tx>
          <c:marker>
            <c:symbol val="none"/>
          </c:marker>
          <c:val>
            <c:numRef>
              <c:f>List1!$D$12:$L$12</c:f>
              <c:numCache>
                <c:formatCode>General</c:formatCode>
                <c:ptCount val="9"/>
                <c:pt idx="0">
                  <c:v>3412</c:v>
                </c:pt>
                <c:pt idx="1">
                  <c:v>5500</c:v>
                </c:pt>
                <c:pt idx="2">
                  <c:v>7000</c:v>
                </c:pt>
                <c:pt idx="3">
                  <c:v>8700</c:v>
                </c:pt>
                <c:pt idx="4">
                  <c:v>10500</c:v>
                </c:pt>
                <c:pt idx="5">
                  <c:v>12000</c:v>
                </c:pt>
                <c:pt idx="6">
                  <c:v>13295</c:v>
                </c:pt>
                <c:pt idx="7">
                  <c:v>14000</c:v>
                </c:pt>
                <c:pt idx="8">
                  <c:v>14200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9956352"/>
        <c:axId val="89957888"/>
      </c:lineChart>
      <c:catAx>
        <c:axId val="89956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9957888"/>
        <c:crosses val="autoZero"/>
        <c:auto val="1"/>
        <c:lblAlgn val="ctr"/>
        <c:lblOffset val="100"/>
        <c:noMultiLvlLbl val="0"/>
      </c:catAx>
      <c:valAx>
        <c:axId val="899578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99563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E93906-0F40-4CAC-9A22-E3E29EEC41CC}" type="datetimeFigureOut">
              <a:rPr lang="cs-CZ" smtClean="0"/>
              <a:pPr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3FFED0-733D-4618-9C74-16529100B01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0748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113AC-5543-494E-AD4F-97828A929FAC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106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774C2-9121-4F87-91C3-CEE1634203BD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90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7F1C6-4D06-4688-BA57-B7ECFD2C1868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774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B7C-2BE5-447B-87F7-8C28429FA57E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527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0AC99-514A-4C77-B6E5-29AEDF5252C5}" type="datetime1">
              <a:rPr lang="cs-CZ" smtClean="0"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992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20D66-DDF6-4226-B71D-923FA4602035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5649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99253-28DC-4FEE-BE0A-21CE64A9218B}" type="datetime1">
              <a:rPr lang="cs-CZ" smtClean="0"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580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D4D7-AD25-4309-940C-CD0DF5E642AF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867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223F8-DB36-47C9-A351-E0D51EE32F7D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999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D731-05C7-4E30-8680-5E7B6B000658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3891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47B5F-CD40-4792-BBAB-A1BF7D39E7A3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9098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19119-20AF-4FFA-AA69-68336F0205DF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1F596-08AF-4BDE-824F-E7678FE4EF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86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Autovlaky v ČR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290" name="Picture 2" descr="http://files.alliproc.webnode.cz/200016312-cf037d0f82/autovla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2793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Představení systému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kombinace výhod auta a vlaku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možno přepravovat i motocykl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odlehčení pozemních komunikací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příklad cesty za lyžováním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Historie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1998 – R 224/225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Hornád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(Praha – Poprad/Tatry, nasazován vůz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Laekks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rychlost 100 km/h, jen víkendy v létě)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2001 – Ex 124/125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Laborec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(víkendy celoročně, od 2002 denně)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2003 – 2009 R Jadran (Praha – Split)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2005 – R 222/223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Cassovia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(do Košic, vozy pro 100 km/h vyřazeny v roce 2006)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2009 – 2015 Košičan (Praha – Košice)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9144001" cy="5751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424086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Postup u přepravy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objednávka přepravy osobně nebo přes internet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nelze přepravovat čtyřkolky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 objednávce určen čas začátku nakládky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terminál autovlaku v Italské ulici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zařadit se do pruhu podle cíle cesty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zaměstnanec zkontroluje stav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vozidel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(pro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pozdější reklamace poškození)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řidiči najíždí sami na pokyn zaměstnance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přistaven lůžkový vůz, třeba rezervovat místo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manipulace s lůžkovým vozem s cestujícími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2" descr="nákup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92088"/>
            <a:ext cx="10188624" cy="6021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4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izdoprava.cz/FotkyAutovlak/male/P1010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Fotky\Tatry zima 2015\Tatry (3)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2231"/>
            <a:ext cx="9142627" cy="6855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Fotky\Tatry zima 2015\Vyřazené\DSCF99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Fotky\Tatry zima 2015\Tatry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:\Fotky\Tatry zima 2015\Tatry (13)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560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Náklady na cestování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Spojení Praha – Poprad autovlakem: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2800 Kč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Spojení Praha – Poprad autem: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900 Kč pohonné hmoty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270 Kč dálniční známka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4500 Kč Grand hotel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Kempinski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(cesta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den předem)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Výhled do budoucna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Nyní: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Praha – Poprad-Tatry a zpět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Praha – Košice a zpět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Praha – Humenné</a:t>
            </a:r>
          </a:p>
          <a:p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iné destinace zatím v nedohlednu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Počet přepravených vozidel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962946901"/>
              </p:ext>
            </p:extLst>
          </p:nvPr>
        </p:nvGraphicFramePr>
        <p:xfrm>
          <a:off x="0" y="1628800"/>
          <a:ext cx="914400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185</Words>
  <Application>Microsoft Office PowerPoint</Application>
  <PresentationFormat>Předvádění na obrazovce (4:3)</PresentationFormat>
  <Paragraphs>41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Autovlaky v ČR</vt:lpstr>
      <vt:lpstr>Prezentace aplikace PowerPoint</vt:lpstr>
      <vt:lpstr>Představení systému</vt:lpstr>
      <vt:lpstr>Historie</vt:lpstr>
      <vt:lpstr>Prezentace aplikace PowerPoint</vt:lpstr>
      <vt:lpstr>Postup u přepravy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Náklady na cestování</vt:lpstr>
      <vt:lpstr>Výhled do budoucna</vt:lpstr>
      <vt:lpstr>Počet přepravených vozidel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Autovlaky v ČR</dc:title>
  <dc:creator>Bžízovi</dc:creator>
  <cp:lastModifiedBy>UPa</cp:lastModifiedBy>
  <cp:revision>17</cp:revision>
  <dcterms:created xsi:type="dcterms:W3CDTF">2016-12-05T18:09:58Z</dcterms:created>
  <dcterms:modified xsi:type="dcterms:W3CDTF">2017-01-17T15:21:45Z</dcterms:modified>
</cp:coreProperties>
</file>