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5"/>
  </p:notesMasterIdLst>
  <p:sldIdLst>
    <p:sldId id="256" r:id="rId2"/>
    <p:sldId id="259" r:id="rId3"/>
    <p:sldId id="260" r:id="rId4"/>
    <p:sldId id="270" r:id="rId5"/>
    <p:sldId id="262" r:id="rId6"/>
    <p:sldId id="271" r:id="rId7"/>
    <p:sldId id="272" r:id="rId8"/>
    <p:sldId id="261" r:id="rId9"/>
    <p:sldId id="273" r:id="rId10"/>
    <p:sldId id="274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2EC5E-D77D-4DF0-A665-FC6A84F552B9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BAF34-3577-4643-ACEA-F0794EB140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431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54BA-2B16-44BC-B6D1-ED97C91D6F20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929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7FD7-8EBA-4C81-AD07-4B19F9AD2F37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958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B496-659A-401D-8DBC-C9A19307EE34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2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1B52-E422-4A7B-B0B2-8E21585D74B4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486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538F4-CA61-427F-B318-FBD1B3B2F36B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46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01B7F-301D-44EE-9599-1448B4C18893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818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E3D68-72B4-4FA3-AC54-3DC960B7A981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41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23CB4-2463-47D9-A9AB-4636FC7C7E8E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416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33897-8C5D-4FF6-B06A-016BA17EFDC9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084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40A38-A0D3-4777-8D0D-6AE30533A6DB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49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14160-2DFC-4081-8CDE-A8907575C670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96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D0E03-5E10-4BF6-AB0D-37DBA535D6C8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231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ln>
                  <a:solidFill>
                    <a:schemeClr val="tx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Společnost Tesla Motors</a:t>
            </a:r>
            <a:br>
              <a:rPr lang="cs-CZ" sz="5400" dirty="0" smtClean="0">
                <a:ln>
                  <a:solidFill>
                    <a:schemeClr val="tx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n>
                  <a:solidFill>
                    <a:schemeClr val="tx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 a autonomní řízení elektromobilů</a:t>
            </a:r>
            <a:endParaRPr lang="cs-CZ" sz="5400" dirty="0">
              <a:ln>
                <a:solidFill>
                  <a:schemeClr val="tx1"/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Historie společnosti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založeno v roce 2003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spoluzakladatel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Musk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Space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X)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sídlo: Palo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Alto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 Kalifornii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z="2000" smtClean="0">
                <a:solidFill>
                  <a:schemeClr val="bg1"/>
                </a:solidFill>
              </a:rPr>
              <a:pPr/>
              <a:t>2</a:t>
            </a:fld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5" name="Obrázek 4" descr="Tesla_Saro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786190"/>
            <a:ext cx="2143140" cy="28852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 descr="Tesla_Motors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3929066"/>
            <a:ext cx="1928826" cy="2488808"/>
          </a:xfrm>
          <a:prstGeom prst="rect">
            <a:avLst/>
          </a:prstGeom>
          <a:ln>
            <a:noFill/>
          </a:ln>
        </p:spPr>
      </p:pic>
      <p:pic>
        <p:nvPicPr>
          <p:cNvPr id="8" name="Obrázek 3" descr="044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311501" y="3786190"/>
            <a:ext cx="3414714" cy="26147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Elektromobil Tesla Model S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25963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cena 90 000 dolarů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vývoj od 2008, prodej od 2012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prodej 2012.</a:t>
            </a:r>
          </a:p>
        </p:txBody>
      </p:sp>
      <p:pic>
        <p:nvPicPr>
          <p:cNvPr id="4" name="Obrázek 3" descr="sads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76" y="3681351"/>
            <a:ext cx="9144000" cy="31766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 modely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Tesla model </a:t>
            </a:r>
            <a:r>
              <a:rPr lang="cs-CZ" b="1" dirty="0" smtClean="0"/>
              <a:t>X</a:t>
            </a:r>
          </a:p>
          <a:p>
            <a:r>
              <a:rPr lang="cs-CZ" dirty="0" smtClean="0"/>
              <a:t>vývoj do 2012</a:t>
            </a:r>
          </a:p>
          <a:p>
            <a:r>
              <a:rPr lang="cs-CZ" dirty="0" smtClean="0"/>
              <a:t>elektrické SUV pro 7 osob, úložný prostor</a:t>
            </a:r>
          </a:p>
          <a:p>
            <a:r>
              <a:rPr lang="cs-CZ" dirty="0" smtClean="0"/>
              <a:t>dojezd 465 km, zrychlení na 100 km/h za 3,1 s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Tesla model 3</a:t>
            </a:r>
          </a:p>
          <a:p>
            <a:r>
              <a:rPr lang="cs-CZ" dirty="0" smtClean="0"/>
              <a:t>představení v roce 2016, prodej konec 2017</a:t>
            </a:r>
          </a:p>
          <a:p>
            <a:r>
              <a:rPr lang="cs-CZ" dirty="0" smtClean="0"/>
              <a:t>cena 35 000 dolarů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546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Úrovně autonomie řízení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Autonomie úrovně 0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systémy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 automobilu nemají nad vozidlem kontrolu, ale mohou řidiče upozorňovat na faktory ovlivňující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jízdu (teplota, značení)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Autonomie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úrovně 1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má být plně připraven kdykoliv převzít kontrolu nad vozidlem, ale vozidlo je schopno alespoň částečně samostatné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jízdy (příkladem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mohou být tempomaty a systém pro udržování jízdy v jízdním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pruhu)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Úrovně autonomie řízení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Autonomie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úrovně 2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musí detekovat objekty a události a reagovat v okamžiku, kdy automatický systém nezareaguje anebo nezareaguje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správně (automatický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systém má na starosti zrychlování,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brzdění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i zatáčení a je deaktivován, jakmile řidič převezme kontrolu nad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vozidlem)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Autonomie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úrovně 3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známém a omezeném prostředí (například na dálnicích) nemusí řidič věnovat řízení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pozornost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48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Úrovně autonomie řízení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Autonomie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úrovně 4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automatizovaný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systém může kontrolovat vozidlo téměř za všech okolností, vyjma výjimečných povětrnostních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podmínek (řidič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musí zapínat autonomní řízení, jen když je to bezpečné, a při spuštění autonomního režimu už jeho účast na řízení není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potřeba)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Autonomie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úrovně 5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„řidič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“ určí pouze cílovou destinaci a případně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nastartuje; zbytek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si vozidlo obstará úplně samo – bez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řidiče (automatizovaný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systém dopraví vozidlo kamkoliv je potřeba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kde je to legální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6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Autonomní řízení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soustava kamer, radaru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senzorů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umožňuje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rozeznávat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dopravní situaci, značení, jízdní pruhy a ostatní účastníky silničního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počítačové zpracování obrazu a dat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vybaveno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pevnými součástmi, které umožňují úplné autonomní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řízení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úroveň asistenta řízení a řidič je nabádán k reakci v případě potřeby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Autonomní řízení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přechod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 plně autonomní řízení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plně možný, stačí plná aktualizace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audiovizuální upozorňování řidiče,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aby měl vždy alespoň jednu ruku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volantu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funkce držení volantu</a:t>
            </a:r>
          </a:p>
        </p:txBody>
      </p:sp>
      <p:pic>
        <p:nvPicPr>
          <p:cNvPr id="7" name="Obrázek 0" descr="adsdsasadsda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00600" y="4143255"/>
            <a:ext cx="4343400" cy="2714745"/>
          </a:xfrm>
          <a:prstGeom prst="rect">
            <a:avLst/>
          </a:prstGeom>
        </p:spPr>
      </p:pic>
      <p:pic>
        <p:nvPicPr>
          <p:cNvPr id="8" name="Obrázek 7" descr="faddafd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504" y="4509369"/>
            <a:ext cx="4129084" cy="232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5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Autonomní řízení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pokud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řidič volant pustí, auto pokračuje znovu samo, ale začnou se objevovat další důraznější a důraznější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výstrahy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pokud jich řidič nedbá, po zbytek jízdy bude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potrestán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vypnutím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podpory řízení</a:t>
            </a:r>
          </a:p>
        </p:txBody>
      </p:sp>
      <p:pic>
        <p:nvPicPr>
          <p:cNvPr id="6" name="Obrázek 5" descr="Obraázak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067944" y="3645024"/>
            <a:ext cx="5066163" cy="32129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013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Počítačové zpracování obrazu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dsf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3192942"/>
            <a:ext cx="8229600" cy="3665058"/>
          </a:xfrm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214282" y="1428736"/>
            <a:ext cx="8390166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3200" dirty="0" smtClean="0"/>
              <a:t>Tesla Vision (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princip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motion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capture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3200" dirty="0"/>
              <a:t>výstup v podobě například snížení rychlosti, změny jízdního pruhu a zastavení </a:t>
            </a:r>
            <a:r>
              <a:rPr lang="cs-CZ" sz="3200" dirty="0" smtClean="0"/>
              <a:t>elektromobilu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Počítačové zpracování obrazu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20161211181417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96" y="1124744"/>
            <a:ext cx="9101810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Počítačové zpracování obrazu 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(3/3)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Obrázek 4" descr="20161211182456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</TotalTime>
  <Words>266</Words>
  <Application>Microsoft Office PowerPoint</Application>
  <PresentationFormat>Předvádění na obrazovce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Společnost Tesla Motors  a autonomní řízení elektromobilů</vt:lpstr>
      <vt:lpstr>Historie společnosti</vt:lpstr>
      <vt:lpstr>Elektromobil Tesla Model S</vt:lpstr>
      <vt:lpstr>Další modely</vt:lpstr>
      <vt:lpstr>Úrovně autonomie řízení (1/3)</vt:lpstr>
      <vt:lpstr>Úrovně autonomie řízení (2/3)</vt:lpstr>
      <vt:lpstr>Úrovně autonomie řízení (3/3)</vt:lpstr>
      <vt:lpstr>Autonomní řízení (1/3)</vt:lpstr>
      <vt:lpstr>Autonomní řízení (2/3)</vt:lpstr>
      <vt:lpstr>Autonomní řízení (3/3)</vt:lpstr>
      <vt:lpstr>Počítačové zpracování obrazu (1/3)</vt:lpstr>
      <vt:lpstr>Počítačové zpracování obrazu (2/3)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Společnost Tesla, Inc.  autonomní řízení elektromobilů</dc:title>
  <dc:creator>Honza</dc:creator>
  <cp:lastModifiedBy>UPa</cp:lastModifiedBy>
  <cp:revision>23</cp:revision>
  <dcterms:created xsi:type="dcterms:W3CDTF">2016-12-11T15:25:33Z</dcterms:created>
  <dcterms:modified xsi:type="dcterms:W3CDTF">2017-01-17T15:21:04Z</dcterms:modified>
</cp:coreProperties>
</file>