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265" r:id="rId3"/>
    <p:sldId id="269" r:id="rId4"/>
    <p:sldId id="272" r:id="rId5"/>
    <p:sldId id="271" r:id="rId6"/>
    <p:sldId id="281" r:id="rId7"/>
    <p:sldId id="273" r:id="rId8"/>
    <p:sldId id="280" r:id="rId9"/>
    <p:sldId id="274" r:id="rId10"/>
    <p:sldId id="275" r:id="rId11"/>
    <p:sldId id="276" r:id="rId12"/>
    <p:sldId id="27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876" autoAdjust="0"/>
    <p:restoredTop sz="94692" autoAdjust="0"/>
  </p:normalViewPr>
  <p:slideViewPr>
    <p:cSldViewPr>
      <p:cViewPr>
        <p:scale>
          <a:sx n="74" d="100"/>
          <a:sy n="74" d="100"/>
        </p:scale>
        <p:origin x="-774" y="-7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2CAD86-5EE5-4B2E-86C1-09FAA1ECDF09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0E2A23-4876-43E9-9AFF-6B8EFC1E6C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55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C7A08-15E6-4585-A339-C24B68B1C4DA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EA2B-B72A-4812-A811-86D1E7B2794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69152-A81D-4B0B-8746-6E0D264062D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CC67-A62D-450D-AF1A-7E0896A40AB0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DC75-22F0-47AE-A2D5-B0AC12AD1FA4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57B6-3EC8-40B9-89D7-0718DA41F697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3CFE1-EBC9-4C9D-80AB-8A36E495288B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9B9FC-2F99-4B26-900A-D8A731C446EB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3646-F9E0-4F0A-91FE-041393D7CD7C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3854F-B541-4AC9-B4AF-466FBFE32BAE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A7F4-5B5A-472D-9B27-C92238B872B3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15B0C-F295-4CEB-9918-159B2597BC76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239A3-3DF5-435C-8CE1-FFDD37DA8E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772816"/>
            <a:ext cx="8280920" cy="1470025"/>
          </a:xfrm>
        </p:spPr>
        <p:txBody>
          <a:bodyPr>
            <a:noAutofit/>
          </a:bodyPr>
          <a:lstStyle/>
          <a:p>
            <a:r>
              <a:rPr lang="cs-CZ" sz="5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Zermatt</a:t>
            </a:r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systém dopravní obslužnosti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613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Zermatt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25" y="1972598"/>
            <a:ext cx="5569549" cy="3400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5903640" y="1185542"/>
            <a:ext cx="3240360" cy="49747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dirty="0" err="1" smtClean="0"/>
              <a:t>Valais</a:t>
            </a:r>
            <a:r>
              <a:rPr lang="cs-CZ" dirty="0" smtClean="0"/>
              <a:t>/</a:t>
            </a:r>
            <a:r>
              <a:rPr lang="cs-CZ" dirty="0" err="1" smtClean="0"/>
              <a:t>Wallis</a:t>
            </a:r>
            <a:endParaRPr lang="cs-CZ" dirty="0" smtClean="0"/>
          </a:p>
          <a:p>
            <a:r>
              <a:rPr lang="cs-CZ" dirty="0" smtClean="0"/>
              <a:t>5800 obyvatel</a:t>
            </a:r>
          </a:p>
          <a:p>
            <a:r>
              <a:rPr lang="cs-CZ" dirty="0" smtClean="0"/>
              <a:t>údolí </a:t>
            </a:r>
            <a:r>
              <a:rPr lang="cs-CZ" dirty="0" err="1" smtClean="0"/>
              <a:t>Matteral</a:t>
            </a:r>
            <a:endParaRPr lang="cs-CZ" dirty="0" smtClean="0"/>
          </a:p>
          <a:p>
            <a:r>
              <a:rPr lang="cs-CZ" dirty="0" smtClean="0"/>
              <a:t>1608 m </a:t>
            </a:r>
          </a:p>
          <a:p>
            <a:r>
              <a:rPr lang="cs-CZ" dirty="0" smtClean="0"/>
              <a:t>zimní sporty</a:t>
            </a:r>
          </a:p>
          <a:p>
            <a:r>
              <a:rPr lang="cs-CZ" dirty="0" smtClean="0"/>
              <a:t>horolezectví</a:t>
            </a:r>
          </a:p>
          <a:p>
            <a:r>
              <a:rPr lang="cs-CZ" dirty="0" smtClean="0"/>
              <a:t>zákaz IAD: 1972</a:t>
            </a:r>
            <a:endParaRPr lang="cs-CZ" b="1" dirty="0" smtClean="0">
              <a:solidFill>
                <a:srgbClr val="002060"/>
              </a:solidFill>
            </a:endParaRPr>
          </a:p>
          <a:p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96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73" y="4763"/>
            <a:ext cx="8093075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544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-21896"/>
            <a:ext cx="8064388" cy="6857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516216" y="5304478"/>
            <a:ext cx="19442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IAD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Parkovací terminál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Železnice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Doprava v rámci města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28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613" y="54868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cs-CZ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Matterhorn</a:t>
            </a:r>
            <a:r>
              <a:rPr lang="cs-CZ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terminal</a:t>
            </a:r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Täsch</a:t>
            </a:r>
            <a:r>
              <a:rPr lang="cs-CZ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1628800"/>
            <a:ext cx="7632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arkovací dům pro 2100 aut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(čtvrtek až neděle nonstop)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doprovodné služby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14.40 CHF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nterval ozubnicové dráhy </a:t>
            </a:r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Täsch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Zermatt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je 20 min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74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040"/>
            <a:ext cx="9115570" cy="6093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956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57224" y="194873"/>
            <a:ext cx="5086776" cy="1143000"/>
          </a:xfrm>
        </p:spPr>
        <p:txBody>
          <a:bodyPr>
            <a:normAutofit/>
          </a:bodyPr>
          <a:lstStyle/>
          <a:p>
            <a:r>
              <a:rPr lang="cs-CZ" sz="4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Zermatt-Bahn</a:t>
            </a:r>
            <a:endParaRPr lang="cs-CZ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11960" y="1124744"/>
            <a:ext cx="4474840" cy="5733256"/>
          </a:xfrm>
        </p:spPr>
        <p:txBody>
          <a:bodyPr>
            <a:normAutofit/>
          </a:bodyPr>
          <a:lstStyle/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1000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mm</a:t>
            </a:r>
          </a:p>
          <a:p>
            <a:pPr lvl="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adheze / ozubnice</a:t>
            </a:r>
          </a:p>
          <a:p>
            <a:pPr lvl="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25 ‰ / 125 ‰</a:t>
            </a: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ýstavba od 1891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1929 elektrifikace 11kV 16,7 Hz</a:t>
            </a:r>
          </a:p>
          <a:p>
            <a:pPr lvl="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1930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Visp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Brig </a:t>
            </a:r>
          </a:p>
          <a:p>
            <a:pPr lvl="0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spoj z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St.Moritz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Zermatt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4"/>
            <a:ext cx="4067943" cy="6090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30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97767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Místní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obslužnost </a:t>
            </a:r>
            <a:r>
              <a:rPr lang="cs-CZ" sz="4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Zermattu</a:t>
            </a:r>
            <a:endParaRPr lang="cs-CZ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9" y="1340767"/>
            <a:ext cx="5568357" cy="194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9" y="3294201"/>
            <a:ext cx="5555427" cy="2583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628416" y="1340767"/>
            <a:ext cx="34080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již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od roku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1947 elektromobily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koňské povozy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1972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oňské povozy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Bahnhofstrasse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važováno metro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e-busy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40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36712"/>
            <a:ext cx="9139885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22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39"/>
            <a:ext cx="9144000" cy="6518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40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27584" y="2348880"/>
            <a:ext cx="6912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232"/>
            <a:ext cx="4283968" cy="5718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368964"/>
            <a:ext cx="4820469" cy="322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0"/>
            <a:ext cx="4512971" cy="336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576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1739"/>
            <a:ext cx="5110530" cy="3375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528" y="3212975"/>
            <a:ext cx="5472298" cy="3633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002" y="341739"/>
            <a:ext cx="4293998" cy="2871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31" y="3731478"/>
            <a:ext cx="3691447" cy="272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824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77</Words>
  <Application>Microsoft Office PowerPoint</Application>
  <PresentationFormat>Předvádění na obrazovce (4:3)</PresentationFormat>
  <Paragraphs>35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Zermatt – systém dopravní obslužnosti</vt:lpstr>
      <vt:lpstr>Zermatt</vt:lpstr>
      <vt:lpstr>Prezentace aplikace PowerPoint</vt:lpstr>
      <vt:lpstr>Prezentace aplikace PowerPoint</vt:lpstr>
      <vt:lpstr>2. Matterhorn terminal Täsch </vt:lpstr>
      <vt:lpstr>Prezentace aplikace PowerPoint</vt:lpstr>
      <vt:lpstr>Zermatt-Bahn</vt:lpstr>
      <vt:lpstr>4. Místní obslužnost Zermattu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Jochen</dc:creator>
  <cp:lastModifiedBy>UPa</cp:lastModifiedBy>
  <cp:revision>92</cp:revision>
  <dcterms:created xsi:type="dcterms:W3CDTF">2012-06-03T14:23:16Z</dcterms:created>
  <dcterms:modified xsi:type="dcterms:W3CDTF">2015-01-27T08:57:20Z</dcterms:modified>
</cp:coreProperties>
</file>