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366" autoAdjust="0"/>
  </p:normalViewPr>
  <p:slideViewPr>
    <p:cSldViewPr>
      <p:cViewPr varScale="1">
        <p:scale>
          <a:sx n="67" d="100"/>
          <a:sy n="67" d="100"/>
        </p:scale>
        <p:origin x="-40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433CF-2827-433A-9ED8-755851CA20D9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B03B9-5B47-4DAF-9268-758C0EE81D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84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C055D-AA34-42D0-9641-8C0653C043A0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38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C9DB-ED82-4C9F-A073-3B17599E4BD2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04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86855-BFD1-411C-B41F-7BE203055CC0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346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0A5D5-A425-468C-8DD1-DB48DDF59338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85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9D2C1-03D4-4761-99EF-629DDCEF70AD}" type="datetime1">
              <a:rPr lang="cs-CZ" smtClean="0"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433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F9F1-40AB-468E-B096-C3BA5A8FBBC4}" type="datetime1">
              <a:rPr lang="cs-CZ" smtClean="0"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256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B71D-5740-4CBB-9E96-7ED17B5DC7F0}" type="datetime1">
              <a:rPr lang="cs-CZ" smtClean="0"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929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7D55C-5D92-41FB-B830-4398CE047696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160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041D6-8DF3-4537-8E29-EBB1DEB6EDC4}" type="datetime1">
              <a:rPr lang="cs-CZ" smtClean="0"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040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FB175-4C88-4F0A-8936-C16E4F678DE5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30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74C5-A218-40AE-90E3-D8CFB9A1DDBB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11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40E7D-0BCC-4131-A80D-CD92E2F1BDE5}" type="datetime1">
              <a:rPr lang="cs-CZ" smtClean="0"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8B90A-9760-46E9-A2F8-A71DC45489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235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071678"/>
            <a:ext cx="8696324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dirty="0" smtClean="0">
                <a:latin typeface="Arial" pitchFamily="34" charset="0"/>
                <a:cs typeface="Arial" pitchFamily="34" charset="0"/>
              </a:rPr>
              <a:t>Soustava 6 eskalátorů</a:t>
            </a:r>
            <a:br>
              <a:rPr lang="cs-CZ" sz="6000" dirty="0" smtClean="0">
                <a:latin typeface="Arial" pitchFamily="34" charset="0"/>
                <a:cs typeface="Arial" pitchFamily="34" charset="0"/>
              </a:rPr>
            </a:br>
            <a:r>
              <a:rPr lang="cs-CZ" sz="6000" dirty="0" smtClean="0">
                <a:latin typeface="Arial" pitchFamily="34" charset="0"/>
                <a:cs typeface="Arial" pitchFamily="34" charset="0"/>
              </a:rPr>
              <a:t>v kolumbijském městě </a:t>
            </a:r>
            <a:r>
              <a:rPr lang="cs-CZ" sz="6000" dirty="0" err="1" smtClean="0">
                <a:latin typeface="Arial" pitchFamily="34" charset="0"/>
                <a:cs typeface="Arial" pitchFamily="34" charset="0"/>
              </a:rPr>
              <a:t>Medellin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Úvod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druhé největší město Kolumbie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počet obyvatel je 3,2 milionu 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proslulé drogovým baronem Pablo Escobarem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 l="26828" t="36517" r="27650" b="15495"/>
          <a:stretch>
            <a:fillRect/>
          </a:stretch>
        </p:blipFill>
        <p:spPr bwMode="auto">
          <a:xfrm>
            <a:off x="3585212" y="3473624"/>
            <a:ext cx="5544616" cy="3384376"/>
          </a:xfrm>
          <a:prstGeom prst="rect">
            <a:avLst/>
          </a:prstGeom>
          <a:noFill/>
          <a:ln w="9525" cmpd="sng">
            <a:solidFill>
              <a:srgbClr val="7F7F7F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Základní charakteristika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provoz zahájen 26. 12. 2011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jedná se o 6 eskalátorů v délce 343 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první svého druhu v historii, kdy byly eskalátory využity pro městskou hromadnou dopravu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spojení s 13 tis. slamem nacházejícím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se nad městem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převýšení jako při výstupu do 28. patra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výškové budovy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investice v přepočtu za 132 mil.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Technické údaje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 smtClean="0">
                <a:latin typeface="Arial" pitchFamily="34" charset="0"/>
                <a:cs typeface="Arial" pitchFamily="34" charset="0"/>
              </a:rPr>
              <a:t>výstavbu zajistila japonská společnost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Fujitec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většina konstrukce je vyrobena z nerezové oceli</a:t>
            </a:r>
          </a:p>
          <a:p>
            <a:pPr lvl="1"/>
            <a:r>
              <a:rPr lang="cs-CZ" dirty="0" err="1" smtClean="0">
                <a:latin typeface="Arial" pitchFamily="34" charset="0"/>
                <a:cs typeface="Arial" pitchFamily="34" charset="0"/>
              </a:rPr>
              <a:t>pochodnice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schodů jsou vyrobeny z hliníku</a:t>
            </a:r>
          </a:p>
          <a:p>
            <a:pPr lvl="1"/>
            <a:r>
              <a:rPr lang="cs-CZ" dirty="0" smtClean="0">
                <a:latin typeface="Arial" pitchFamily="34" charset="0"/>
                <a:cs typeface="Arial" pitchFamily="34" charset="0"/>
              </a:rPr>
              <a:t>pro nástupní a výstupní plochy byla použita syntetická pryskyřice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eskalátory nahradily 350 betonových schodů</a:t>
            </a:r>
          </a:p>
          <a:p>
            <a:pPr lvl="0"/>
            <a:r>
              <a:rPr lang="cs-CZ" dirty="0" smtClean="0">
                <a:latin typeface="Arial" pitchFamily="34" charset="0"/>
                <a:cs typeface="Arial" pitchFamily="34" charset="0"/>
              </a:rPr>
              <a:t>výstup 35 min nahradila 6 min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jízda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eskalátoru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celý systém 6 eskalátorů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rozkládá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ploše 1102 m</a:t>
            </a:r>
            <a:r>
              <a:rPr lang="cs-CZ" baseline="30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Stručná SWOT analýza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871037"/>
              </p:ext>
            </p:extLst>
          </p:nvPr>
        </p:nvGraphicFramePr>
        <p:xfrm>
          <a:off x="683569" y="1628799"/>
          <a:ext cx="8208911" cy="4896545"/>
        </p:xfrm>
        <a:graphic>
          <a:graphicData uri="http://schemas.openxmlformats.org/drawingml/2006/table">
            <a:tbl>
              <a:tblPr/>
              <a:tblGrid>
                <a:gridCol w="1510397"/>
                <a:gridCol w="3349257"/>
                <a:gridCol w="3349257"/>
              </a:tblGrid>
              <a:tr h="437064">
                <a:tc>
                  <a:txBody>
                    <a:bodyPr/>
                    <a:lstStyle/>
                    <a:p>
                      <a:endParaRPr lang="cs-CZ" sz="18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silné stránky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slabé stránky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83753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vnitřní prostředí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slamy nebudou segregované,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mohou být lépe kontrolovány místní policií,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přináší občanům významné zlepšení životní situace,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vytváří větší konkurenceschopnost obyvatel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nezastřešené eskalátory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cena projektu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cena provozu a údržby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2690">
                <a:tc>
                  <a:txBody>
                    <a:bodyPr/>
                    <a:lstStyle/>
                    <a:p>
                      <a:endParaRPr lang="cs-CZ" sz="1800" dirty="0"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příležitosti</a:t>
                      </a: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hrozby</a:t>
                      </a: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193038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vnější prostředí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příchod investorů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kontrola 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zastřešení eskalátorů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vandalství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možné technické problémy</a:t>
                      </a:r>
                      <a:endParaRPr lang="cs-CZ" sz="1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cs-CZ" sz="1800" dirty="0" smtClean="0">
                          <a:latin typeface="Calibri"/>
                          <a:ea typeface="Times New Roman"/>
                          <a:cs typeface="Times New Roman"/>
                        </a:rPr>
                        <a:t>povětrnostní vlivy</a:t>
                      </a:r>
                      <a:endParaRPr lang="cs-CZ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l_fi" descr="http://i.telegraph.co.uk/multimedia/archive/02094/Medellin-escalator_2094134b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Medellin_Replaces_Precarious_Steep_Steps_With_Outdoor_Escalator_in1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>
                <a:latin typeface="Arial" pitchFamily="34" charset="0"/>
                <a:cs typeface="Arial" pitchFamily="34" charset="0"/>
              </a:rPr>
              <a:t>eskalátory byly vybudovány jako potenciál pro rozvoj lokality v budoucnu</a:t>
            </a:r>
          </a:p>
          <a:p>
            <a:pPr lvl="0"/>
            <a:r>
              <a:rPr lang="cs-CZ" dirty="0" smtClean="0">
                <a:latin typeface="Arial" pitchFamily="34" charset="0"/>
                <a:cs typeface="Arial" pitchFamily="34" charset="0"/>
              </a:rPr>
              <a:t>v budoucnu by je měla zakrýt střecha</a:t>
            </a:r>
          </a:p>
          <a:p>
            <a:pPr lvl="0"/>
            <a:r>
              <a:rPr lang="cs-CZ" dirty="0" smtClean="0">
                <a:latin typeface="Arial" pitchFamily="34" charset="0"/>
                <a:cs typeface="Arial" pitchFamily="34" charset="0"/>
              </a:rPr>
              <a:t>jsou zdarma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118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Soustava 6 eskalátorů v kolumbijském městě Medellin </vt:lpstr>
      <vt:lpstr>Úvod</vt:lpstr>
      <vt:lpstr>Základní charakteristika</vt:lpstr>
      <vt:lpstr>Technické údaje</vt:lpstr>
      <vt:lpstr>Stručná SWOT analýza</vt:lpstr>
      <vt:lpstr>Prezentace aplikace PowerPoint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6 eskalátorů v kolumbijském městě Medellin</dc:title>
  <dc:creator>admin</dc:creator>
  <cp:lastModifiedBy>UPa</cp:lastModifiedBy>
  <cp:revision>19</cp:revision>
  <dcterms:created xsi:type="dcterms:W3CDTF">2012-11-13T16:53:57Z</dcterms:created>
  <dcterms:modified xsi:type="dcterms:W3CDTF">2013-11-19T14:43:32Z</dcterms:modified>
</cp:coreProperties>
</file>