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20"/>
  </p:notesMasterIdLst>
  <p:sldIdLst>
    <p:sldId id="256" r:id="rId2"/>
    <p:sldId id="259" r:id="rId3"/>
    <p:sldId id="262" r:id="rId4"/>
    <p:sldId id="264" r:id="rId5"/>
    <p:sldId id="260" r:id="rId6"/>
    <p:sldId id="261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9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09FA0-661F-4D53-B346-A197305971C8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57A295-5F46-42F2-AB7E-5A1F343AA6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167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A156-4D6D-4DF1-BF22-E1900DC6E9A9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0319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93F2A-D261-4A6B-A214-EE99B04CA524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77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012EE-9416-4114-8D44-280F4ECC4144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2603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E7500-355F-4185-8417-2EB46C86D2E5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5785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3D405-3331-41D3-83C8-D0E4CB7A4BCC}" type="datetime1">
              <a:rPr lang="cs-CZ" smtClean="0"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883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327E7-773A-48B6-B21A-6DA7FD8DF99F}" type="datetime1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445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C23C4-B750-4697-BA28-B9DD09878C55}" type="datetime1">
              <a:rPr lang="cs-CZ" smtClean="0"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196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6FBC4-90B4-4FD2-8896-BB22E0884011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986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5A15A-75C4-449B-86A4-6F938CDB3B91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817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17D6-6449-471E-AA22-030A7E3672B7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340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286-F9E9-45E9-BF6C-5691BBFC7A7E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941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7737E-D9C8-46C8-9E6E-6C5FD3B5DC89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983DE-09C3-40A4-9F12-16D9C2C9BE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049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Schiphol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Group Rapid Transit (GRT)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Group Rapid Transit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(1/4)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spcBef>
                <a:spcPts val="24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hromadné přepravy osob</a:t>
            </a:r>
          </a:p>
          <a:p>
            <a:pPr>
              <a:spcBef>
                <a:spcPts val="24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automatizované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elektrobusy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ParkSchuttles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spcBef>
                <a:spcPts val="24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vyhraněný pás na PK</a:t>
            </a:r>
          </a:p>
          <a:p>
            <a:pPr>
              <a:spcBef>
                <a:spcPts val="24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elektrický pohon</a:t>
            </a:r>
          </a:p>
          <a:p>
            <a:pPr>
              <a:spcBef>
                <a:spcPts val="24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kapacita až 25 cestujících</a:t>
            </a:r>
          </a:p>
          <a:p>
            <a:pPr>
              <a:spcBef>
                <a:spcPts val="24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bezbariérovost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 descr="http://www.2getthere.eu/wp-content/uploads/anties-rivium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83529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erk\Downloads\ParkShutteTests11TBF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07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Group Rapid Transit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(2/4)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781128"/>
          </a:xfrm>
        </p:spPr>
        <p:txBody>
          <a:bodyPr>
            <a:normAutofit fontScale="85000" lnSpcReduction="10000"/>
          </a:bodyPr>
          <a:lstStyle/>
          <a:p>
            <a:pPr>
              <a:spcBef>
                <a:spcPts val="1800"/>
              </a:spcBef>
            </a:pP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obsluhování každé zastávky linky</a:t>
            </a:r>
          </a:p>
          <a:p>
            <a:pPr>
              <a:spcBef>
                <a:spcPts val="1800"/>
              </a:spcBef>
            </a:pP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krátká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perioda</a:t>
            </a:r>
            <a:endParaRPr lang="cs-CZ" sz="3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800"/>
              </a:spcBef>
            </a:pP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možnost individuální objednávky</a:t>
            </a:r>
          </a:p>
          <a:p>
            <a:pPr>
              <a:spcBef>
                <a:spcPts val="1800"/>
              </a:spcBef>
            </a:pP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špičková přepravní kapacita 2000-8000 cestujících</a:t>
            </a:r>
            <a:b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za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hodinu</a:t>
            </a:r>
            <a:endParaRPr lang="cs-CZ" sz="3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800"/>
              </a:spcBef>
            </a:pP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konkurence MHD – cestovní rychlost (oddělený pás)</a:t>
            </a:r>
          </a:p>
          <a:p>
            <a:pPr>
              <a:spcBef>
                <a:spcPts val="1800"/>
              </a:spcBef>
            </a:pP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zabezpečovací systém – TOMS (Tranzitní operační monitorovací systém)</a:t>
            </a:r>
          </a:p>
          <a:p>
            <a:pPr>
              <a:spcBef>
                <a:spcPts val="2400"/>
              </a:spcBef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Group Rapid Transit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(3/4)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spcBef>
                <a:spcPts val="12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propojení městských center k:</a:t>
            </a:r>
          </a:p>
          <a:p>
            <a:pPr lvl="1">
              <a:spcBef>
                <a:spcPts val="12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obytným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čtvrtím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12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obchodním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zónám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12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průmyslovým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zónám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12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zábavním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parkům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1200"/>
              </a:spcBef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pilotní projekty:</a:t>
            </a:r>
          </a:p>
          <a:p>
            <a:pPr lvl="1">
              <a:spcBef>
                <a:spcPts val="12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letiště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Amsterdam-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Schiphol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12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obchodní zóna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Rivium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(Rotterdam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Group Rapid Transit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(4/4)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výhody: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šetrnost k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životnímu prostředí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nízké provozní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náklady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náklady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životní cyklus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elektrobusu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vysoká cestovní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rychlost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nevýhody: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náklady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pořízení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dopravních prostředků (DP)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náklady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vybudování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infrastruktury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náklady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zabezpečovacího zařízení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DP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Letiště Amsterdam-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Schiphol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ts val="30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obec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Haarlemmermeer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(17,5 km od města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45 mil.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přepr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avených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cestujících za rok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1500 tun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nákladu za rok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 RWY + 1 RWY pro malá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letadla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příprava sedmé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RWY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8 terminálů (A až H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Perk\Downloads\Schiphol-plaza-n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437049" cy="63277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:\Users\Perk\Downloads\luchtvaartagenda9-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4001" cy="45791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Schiphol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Bef>
                <a:spcPts val="18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 zahájen – 1997</a:t>
            </a:r>
          </a:p>
          <a:p>
            <a:pPr>
              <a:spcBef>
                <a:spcPts val="18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ukončen – 2004</a:t>
            </a:r>
          </a:p>
          <a:p>
            <a:pPr>
              <a:spcBef>
                <a:spcPts val="1800"/>
              </a:spcBef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8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parkoviště – terminál</a:t>
            </a:r>
          </a:p>
          <a:p>
            <a:pPr>
              <a:spcBef>
                <a:spcPts val="18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 okružní linky (1 km)</a:t>
            </a:r>
          </a:p>
          <a:p>
            <a:pPr>
              <a:spcBef>
                <a:spcPts val="18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přejezdy pro vozidla (SSZ)</a:t>
            </a:r>
          </a:p>
          <a:p>
            <a:pPr>
              <a:spcBef>
                <a:spcPts val="18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zdarma</a:t>
            </a:r>
          </a:p>
          <a:p>
            <a:pPr>
              <a:spcBef>
                <a:spcPts val="18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24 hod/denně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erk\Pictures\grt planek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151134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http://www.2getthere.eu/wp-content/uploads/schiphol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9144000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erk\Desktop\schiph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460432" cy="62043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erk\Desktop\schiphol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126" cy="600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Schiphol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 vozidla v provozu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 se nabíjí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nízká poptávka po přepravě  – rozmístění vozidel po síti (minimalizace čekání)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nabíjené vozidlo – možnost manuálního řízení (dodatečná kapacita)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Schiphol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cíle projektu: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přijetí zákazníky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jednoduchost instalace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řízení vozidel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 dopravy</a:t>
            </a:r>
          </a:p>
          <a:p>
            <a:pPr lvl="1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spokojenost zákazníků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důvod ukončení – nejasná situace kolem leteckého průmyslu</a:t>
            </a:r>
          </a:p>
          <a:p>
            <a:pPr lvl="1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zajímavý a rychlý způsob hromadné přepravy osob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 kongescí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rozvoj do dalších měst: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Antibes (F), Monako, Versailles (F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Hannover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(D),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Utrech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(NL), Delft (NL)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</TotalTime>
  <Words>285</Words>
  <Application>Microsoft Office PowerPoint</Application>
  <PresentationFormat>Předvádění na obrazovce (4:3)</PresentationFormat>
  <Paragraphs>77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Schiphol Group Rapid Transit (GRT) System</vt:lpstr>
      <vt:lpstr>Group Rapid Transit (1/4)</vt:lpstr>
      <vt:lpstr>Prezentace aplikace PowerPoint</vt:lpstr>
      <vt:lpstr>Prezentace aplikace PowerPoint</vt:lpstr>
      <vt:lpstr>Group Rapid Transit (2/4)</vt:lpstr>
      <vt:lpstr>Group Rapid Transit (3/4)</vt:lpstr>
      <vt:lpstr>Group Rapid Transit (4/4)</vt:lpstr>
      <vt:lpstr>Letiště Amsterdam-Schiphol </vt:lpstr>
      <vt:lpstr>Prezentace aplikace PowerPoint</vt:lpstr>
      <vt:lpstr>Prezentace aplikace PowerPoint</vt:lpstr>
      <vt:lpstr>Schiphol aplikace (1/3)</vt:lpstr>
      <vt:lpstr>Prezentace aplikace PowerPoint</vt:lpstr>
      <vt:lpstr>Prezentace aplikace PowerPoint</vt:lpstr>
      <vt:lpstr>Prezentace aplikace PowerPoint</vt:lpstr>
      <vt:lpstr>Prezentace aplikace PowerPoint</vt:lpstr>
      <vt:lpstr>Schiphol aplikace (2/3)</vt:lpstr>
      <vt:lpstr>Schiphol aplikace (3/3)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Schiphol Group Rapid Transit (GRT) System.</dc:title>
  <dc:creator>Perk</dc:creator>
  <cp:lastModifiedBy>UPa</cp:lastModifiedBy>
  <cp:revision>33</cp:revision>
  <dcterms:created xsi:type="dcterms:W3CDTF">2013-11-21T13:56:45Z</dcterms:created>
  <dcterms:modified xsi:type="dcterms:W3CDTF">2014-09-17T08:12:36Z</dcterms:modified>
</cp:coreProperties>
</file>