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83" r:id="rId4"/>
    <p:sldId id="263" r:id="rId5"/>
    <p:sldId id="284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80" r:id="rId15"/>
    <p:sldId id="281" r:id="rId16"/>
    <p:sldId id="274" r:id="rId17"/>
    <p:sldId id="275" r:id="rId18"/>
    <p:sldId id="276" r:id="rId19"/>
    <p:sldId id="277" r:id="rId20"/>
    <p:sldId id="278" r:id="rId21"/>
    <p:sldId id="279" r:id="rId22"/>
    <p:sldId id="282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6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3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540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4005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082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08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935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016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971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491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66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017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356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9E719-6944-40C2-BADE-559E0FB6011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19F3B-FA66-4290-A569-8D688F3AE71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470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sz="5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Stadsbalkon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274638"/>
            <a:ext cx="828092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Město Groningen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060848"/>
            <a:ext cx="7920880" cy="46805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severní Nizozemsko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190 tisíc obyvatel, část z nich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dojíždí za prací mimo město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univerzitní město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turistický ruch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yšší cena jízdného MHD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městě je velmi oblíbená cyklistická doprava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Stadsbalkon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náměstí před budovou železniční stanice</a:t>
            </a:r>
          </a:p>
        </p:txBody>
      </p:sp>
      <p:pic>
        <p:nvPicPr>
          <p:cNvPr id="5" name="Obrázek 0" descr="Station_Groningen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55673" y="2852936"/>
            <a:ext cx="3075316" cy="21777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274638"/>
            <a:ext cx="828092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Stadsbalkon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84784"/>
            <a:ext cx="8115876" cy="453650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systém Bike and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Ride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vybudováno speciální odstavné místo pro jízdní kola (pod úrovní terénu náměstí před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žst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2001-2006 projekt realizován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áklady 10 milionů Euro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leden 2007 – slavnostní otevření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kapacita – 4150 jízdních kol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dvouvrstvé odstavování jízdních kol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parkování zdarma, využívá 27% studentů</a:t>
            </a:r>
          </a:p>
        </p:txBody>
      </p:sp>
    </p:spTree>
    <p:extLst>
      <p:ext uri="{BB962C8B-B14F-4D97-AF65-F5344CB8AC3E}">
        <p14:creationId xmlns:p14="http://schemas.microsoft.com/office/powerpoint/2010/main" val="378820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628800"/>
            <a:ext cx="7772400" cy="5040560"/>
          </a:xfrm>
        </p:spPr>
        <p:txBody>
          <a:bodyPr>
            <a:normAutofit fontScale="85000" lnSpcReduction="10000"/>
          </a:bodyPr>
          <a:lstStyle/>
          <a:p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pěší promenáda + podúrovňové speciální parkoviště pro jízdní kola</a:t>
            </a:r>
          </a:p>
          <a:p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vjezd/výjezd – východ, západ</a:t>
            </a:r>
          </a:p>
          <a:p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 stran ohraničeno, vstup do nádražní budovy prostřednictvím schodiště</a:t>
            </a:r>
          </a:p>
          <a:p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 24 hodin denně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pravidelná kontrola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snížení počtu krádeží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kontrola dlouho nevyzvednutých jízdních kol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kontrola správného odstavení jízdních kol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pomoc při hledání volného místa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31540" y="274638"/>
            <a:ext cx="828092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Stadsbalkon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rcRect l="21983" t="23602" r="22479" b="8696"/>
          <a:stretch>
            <a:fillRect/>
          </a:stretch>
        </p:blipFill>
        <p:spPr bwMode="auto">
          <a:xfrm>
            <a:off x="648072" y="0"/>
            <a:ext cx="7668344" cy="68133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58531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21983" t="18634" r="23141" b="12733"/>
          <a:stretch>
            <a:fillRect/>
          </a:stretch>
        </p:blipFill>
        <p:spPr bwMode="auto">
          <a:xfrm>
            <a:off x="17028" y="332656"/>
            <a:ext cx="9126972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149" t="18944" r="23967" b="13354"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314" t="18634" r="23306" b="13043"/>
          <a:stretch>
            <a:fillRect/>
          </a:stretch>
        </p:blipFill>
        <p:spPr bwMode="auto">
          <a:xfrm>
            <a:off x="0" y="260648"/>
            <a:ext cx="9144000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149" t="18323" r="23471" b="12422"/>
          <a:stretch>
            <a:fillRect/>
          </a:stretch>
        </p:blipFill>
        <p:spPr bwMode="auto">
          <a:xfrm>
            <a:off x="0" y="260648"/>
            <a:ext cx="914400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479" t="19255" r="23141" b="13043"/>
          <a:stretch>
            <a:fillRect/>
          </a:stretch>
        </p:blipFill>
        <p:spPr bwMode="auto">
          <a:xfrm>
            <a:off x="-12232" y="260648"/>
            <a:ext cx="9156231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1983" t="19255" r="23637" b="13354"/>
          <a:stretch>
            <a:fillRect/>
          </a:stretch>
        </p:blipFill>
        <p:spPr bwMode="auto">
          <a:xfrm>
            <a:off x="19786" y="332656"/>
            <a:ext cx="9124214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645" t="19565" r="22975" b="6832"/>
          <a:stretch>
            <a:fillRect/>
          </a:stretch>
        </p:blipFill>
        <p:spPr bwMode="auto">
          <a:xfrm>
            <a:off x="0" y="188640"/>
            <a:ext cx="9144000" cy="655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 l="22149" t="18323" r="23306" b="12733"/>
          <a:stretch>
            <a:fillRect/>
          </a:stretch>
        </p:blipFill>
        <p:spPr bwMode="auto">
          <a:xfrm>
            <a:off x="0" y="260648"/>
            <a:ext cx="9036496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479" t="25155" r="23141" b="7143"/>
          <a:stretch>
            <a:fillRect/>
          </a:stretch>
        </p:blipFill>
        <p:spPr bwMode="auto">
          <a:xfrm>
            <a:off x="21524" y="260648"/>
            <a:ext cx="9144000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314" t="25155" r="23306" b="6211"/>
          <a:stretch>
            <a:fillRect/>
          </a:stretch>
        </p:blipFill>
        <p:spPr bwMode="auto">
          <a:xfrm>
            <a:off x="0" y="188640"/>
            <a:ext cx="914400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1983" t="24534" r="23637" b="6832"/>
          <a:stretch>
            <a:fillRect/>
          </a:stretch>
        </p:blipFill>
        <p:spPr bwMode="auto">
          <a:xfrm>
            <a:off x="-9712" y="188640"/>
            <a:ext cx="9153712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30909" t="25466" r="32562"/>
          <a:stretch>
            <a:fillRect/>
          </a:stretch>
        </p:blipFill>
        <p:spPr bwMode="auto">
          <a:xfrm>
            <a:off x="1475656" y="9128"/>
            <a:ext cx="6192688" cy="684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149" t="24845" r="23471" b="7453"/>
          <a:stretch>
            <a:fillRect/>
          </a:stretch>
        </p:blipFill>
        <p:spPr bwMode="auto">
          <a:xfrm>
            <a:off x="0" y="260648"/>
            <a:ext cx="9144000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1983" t="25155" r="23637" b="6211"/>
          <a:stretch>
            <a:fillRect/>
          </a:stretch>
        </p:blipFill>
        <p:spPr bwMode="auto">
          <a:xfrm>
            <a:off x="0" y="260648"/>
            <a:ext cx="9144000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2149" t="24845" r="23471" b="21739"/>
          <a:stretch>
            <a:fillRect/>
          </a:stretch>
        </p:blipFill>
        <p:spPr bwMode="auto">
          <a:xfrm>
            <a:off x="10912" y="908720"/>
            <a:ext cx="9133087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1983" t="11801" r="23637" b="2484"/>
          <a:stretch>
            <a:fillRect/>
          </a:stretch>
        </p:blipFill>
        <p:spPr bwMode="auto">
          <a:xfrm>
            <a:off x="504056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628800"/>
            <a:ext cx="7772400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Výhody: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zvýšení atraktivity cyklistické dopravy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zvýšení počtu dojíždějících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snížení počtu krádeží jízdních kol</a:t>
            </a: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Nevýhoda: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kapacita – zejména pátek až pondělí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</TotalTime>
  <Words>141</Words>
  <Application>Microsoft Office PowerPoint</Application>
  <PresentationFormat>Předvádění na obrazovce (4:3)</PresentationFormat>
  <Paragraphs>36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systému Office</vt:lpstr>
      <vt:lpstr>Projekt Stadsbalkon</vt:lpstr>
      <vt:lpstr>Město Groningen</vt:lpstr>
      <vt:lpstr>Projekt Stadsbalkon (1/2)</vt:lpstr>
      <vt:lpstr>Projekt Stadsbalkon (2/2)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Bike and Ride Projekt Stadsbalcon</dc:title>
  <dc:creator>Lenka Nováková</dc:creator>
  <cp:lastModifiedBy>UPa</cp:lastModifiedBy>
  <cp:revision>18</cp:revision>
  <dcterms:created xsi:type="dcterms:W3CDTF">2014-11-29T17:59:28Z</dcterms:created>
  <dcterms:modified xsi:type="dcterms:W3CDTF">2015-01-27T07:28:19Z</dcterms:modified>
</cp:coreProperties>
</file>