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44" r:id="rId1"/>
  </p:sldMasterIdLst>
  <p:notesMasterIdLst>
    <p:notesMasterId r:id="rId10"/>
  </p:notesMasterIdLst>
  <p:sldIdLst>
    <p:sldId id="265" r:id="rId2"/>
    <p:sldId id="268" r:id="rId3"/>
    <p:sldId id="283" r:id="rId4"/>
    <p:sldId id="286" r:id="rId5"/>
    <p:sldId id="287" r:id="rId6"/>
    <p:sldId id="284" r:id="rId7"/>
    <p:sldId id="264" r:id="rId8"/>
    <p:sldId id="28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969696"/>
    <a:srgbClr val="333333"/>
    <a:srgbClr val="0052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57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8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50629F-F985-4011-A13E-627171FA3F34}" type="datetimeFigureOut">
              <a:rPr lang="cs-CZ" smtClean="0"/>
              <a:pPr/>
              <a:t>21.1.2015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329DC-8B97-4BF3-9E6C-10DE56BF42B8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94154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329DC-8B97-4BF3-9E6C-10DE56BF42B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C594EC-1DB9-4DE6-B322-68BFD443F596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4707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86F28-728D-4AA2-B98B-8DB75B1054BF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47305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8301E6-E9A7-44C4-9C62-B7000C7C7B99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6410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5B1B5-9B8A-4E2C-8C8E-C82EBA43C373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0579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76B64-9523-44D6-8681-62AFEA0A8AB6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6652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1A4E23-0691-491D-82C4-253FC2C9B198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6812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697FB-B4B8-48BE-A9BD-98CA0FB6D20D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92687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688FC-4584-4282-B177-58535CEEB62D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64590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96ECEE-72BE-4104-AB58-6D921AA9B0C7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11081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3F867-810F-4B8F-9E38-A016CB305835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6196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755915-929C-4E98-B4CE-508282C475AD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35684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23905-4111-4A95-B4B2-18D6A2C4683E}" type="datetime1">
              <a:rPr lang="cs-CZ" smtClean="0"/>
              <a:t>21.1.2015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B011F4-0182-4815-9517-9D6F227F48AD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28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youtube.com/watch?v=LwyV9o5ILF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1187624" y="2492896"/>
            <a:ext cx="7024744" cy="1143000"/>
          </a:xfrm>
        </p:spPr>
        <p:txBody>
          <a:bodyPr>
            <a:noAutofit/>
          </a:bodyPr>
          <a:lstStyle/>
          <a:p>
            <a:pPr algn="ctr"/>
            <a:r>
              <a:rPr lang="cs-CZ" sz="5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Okružní křižovatka </a:t>
            </a:r>
            <a:r>
              <a:rPr lang="cs-CZ" sz="54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Hovenring</a:t>
            </a:r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54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 Nizozemsku</a:t>
            </a:r>
            <a:endParaRPr lang="cs-CZ" sz="5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9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Charakteristika</a:t>
            </a:r>
            <a:endParaRPr lang="cs-CZ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ruhový cyklistický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nadjezd, od 2013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řeší frekventovaný kruhový objezd</a:t>
            </a:r>
          </a:p>
          <a:p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pojuje města </a:t>
            </a:r>
            <a:r>
              <a:rPr lang="cs-CZ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Eindhoven a Veldhoven</a:t>
            </a:r>
            <a:endParaRPr lang="cs-CZ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azýván „létající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talíř“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autor stavby - </a:t>
            </a:r>
            <a:r>
              <a:rPr lang="cs-CZ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ipv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Delf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 m sloup, 24 ocelových lan ø 5cm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průměr nadjezdu 72 m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1000 tun, 4 vjezdy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osvětlení stavby – LED diody v zábradlí</a:t>
            </a:r>
          </a:p>
          <a:p>
            <a:r>
              <a:rPr lang="cs-CZ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speciální protiskluzový povrch</a:t>
            </a:r>
            <a:endParaRPr lang="cs-CZ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48072"/>
            <a:ext cx="9156809" cy="5517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1022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48072"/>
            <a:ext cx="9165518" cy="5517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17605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4839"/>
            <a:ext cx="9174611" cy="6098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59048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04056"/>
            <a:ext cx="9119977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79165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2966" y="0"/>
            <a:ext cx="1008993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http://www.poiserver.nl/public/bestanden/5e8bd3e4e795390bd2bfefe58739f753/hovenring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273"/>
          <a:stretch/>
        </p:blipFill>
        <p:spPr bwMode="auto">
          <a:xfrm>
            <a:off x="-108520" y="8527"/>
            <a:ext cx="4968552" cy="356448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2" y="3573017"/>
            <a:ext cx="9175934" cy="328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5076056" y="188640"/>
            <a:ext cx="39728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8580" indent="0" algn="ctr">
              <a:buNone/>
            </a:pP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kruhový nadjezd pro cyklisty (video)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486210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1254</TotalTime>
  <Words>66</Words>
  <Application>Microsoft Office PowerPoint</Application>
  <PresentationFormat>Předvádění na obrazovce (4:3)</PresentationFormat>
  <Paragraphs>13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Okružní křižovatka Hovenring v Nizozemsku</vt:lpstr>
      <vt:lpstr>Charakteristika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Nela</dc:creator>
  <cp:lastModifiedBy>UPa</cp:lastModifiedBy>
  <cp:revision>133</cp:revision>
  <dcterms:created xsi:type="dcterms:W3CDTF">2013-04-20T06:35:04Z</dcterms:created>
  <dcterms:modified xsi:type="dcterms:W3CDTF">2015-01-21T08:06:05Z</dcterms:modified>
</cp:coreProperties>
</file>