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44" r:id="rId1"/>
  </p:sldMasterIdLst>
  <p:notesMasterIdLst>
    <p:notesMasterId r:id="rId6"/>
  </p:notesMasterIdLst>
  <p:sldIdLst>
    <p:sldId id="265" r:id="rId2"/>
    <p:sldId id="283" r:id="rId3"/>
    <p:sldId id="284" r:id="rId4"/>
    <p:sldId id="285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D4D4D"/>
    <a:srgbClr val="969696"/>
    <a:srgbClr val="333333"/>
    <a:srgbClr val="0052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57" autoAdjust="0"/>
    <p:restoredTop sz="94692" autoAdjust="0"/>
  </p:normalViewPr>
  <p:slideViewPr>
    <p:cSldViewPr>
      <p:cViewPr varScale="1">
        <p:scale>
          <a:sx n="88" d="100"/>
          <a:sy n="88" d="100"/>
        </p:scale>
        <p:origin x="-102" y="-24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50629F-F985-4011-A13E-627171FA3F34}" type="datetimeFigureOut">
              <a:rPr lang="cs-CZ" smtClean="0"/>
              <a:pPr/>
              <a:t>30.1.2015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2329DC-8B97-4BF3-9E6C-10DE56BF42B8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294154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2329DC-8B97-4BF3-9E6C-10DE56BF42B8}" type="slidenum">
              <a:rPr lang="cs-CZ" smtClean="0"/>
              <a:pPr/>
              <a:t>1</a:t>
            </a:fld>
            <a:endParaRPr lang="cs-CZ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2329DC-8B97-4BF3-9E6C-10DE56BF42B8}" type="slidenum">
              <a:rPr lang="cs-CZ" smtClean="0"/>
              <a:pPr/>
              <a:t>2</a:t>
            </a:fld>
            <a:endParaRPr lang="cs-CZ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2329DC-8B97-4BF3-9E6C-10DE56BF42B8}" type="slidenum">
              <a:rPr lang="cs-CZ" smtClean="0"/>
              <a:pPr/>
              <a:t>3</a:t>
            </a:fld>
            <a:endParaRPr lang="cs-CZ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12484-EA85-4FF1-ABAC-864C051E67B3}" type="datetime1">
              <a:rPr lang="cs-CZ" smtClean="0"/>
              <a:t>30.1.2015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011F4-0182-4815-9517-9D6F227F48AD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297007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0E223-6548-4778-B919-E030D1E7016F}" type="datetime1">
              <a:rPr lang="cs-CZ" smtClean="0"/>
              <a:t>30.1.2015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011F4-0182-4815-9517-9D6F227F48AD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329791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98F57-0C6A-4103-A03D-8CFC5AE762EF}" type="datetime1">
              <a:rPr lang="cs-CZ" smtClean="0"/>
              <a:t>30.1.2015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011F4-0182-4815-9517-9D6F227F48AD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210183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DD790-7305-4953-A368-0F2DCA1E7E86}" type="datetime1">
              <a:rPr lang="cs-CZ" smtClean="0"/>
              <a:t>30.1.2015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011F4-0182-4815-9517-9D6F227F48AD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678792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8E1A6-97BA-40D4-B8C8-9CBB9DA1DD0A}" type="datetime1">
              <a:rPr lang="cs-CZ" smtClean="0"/>
              <a:t>30.1.2015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011F4-0182-4815-9517-9D6F227F48AD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637816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2E87D-077F-408B-9E44-A80DC2217E37}" type="datetime1">
              <a:rPr lang="cs-CZ" smtClean="0"/>
              <a:t>30.1.2015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011F4-0182-4815-9517-9D6F227F48AD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770903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D25D4-097E-4B39-BD02-20ECA5935AC3}" type="datetime1">
              <a:rPr lang="cs-CZ" smtClean="0"/>
              <a:t>30.1.2015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011F4-0182-4815-9517-9D6F227F48AD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466864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5AFF5-A137-495E-A60A-9428EF9D188A}" type="datetime1">
              <a:rPr lang="cs-CZ" smtClean="0"/>
              <a:t>30.1.2015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011F4-0182-4815-9517-9D6F227F48AD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368112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2F104-7329-48B8-8945-F1CB3925406F}" type="datetime1">
              <a:rPr lang="cs-CZ" smtClean="0"/>
              <a:t>30.1.2015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011F4-0182-4815-9517-9D6F227F48AD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135713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C097D-FF54-4DA4-9126-B771F49C367D}" type="datetime1">
              <a:rPr lang="cs-CZ" smtClean="0"/>
              <a:t>30.1.2015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011F4-0182-4815-9517-9D6F227F48AD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088063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365EB-9FC8-4B32-A8E4-6AD6B04E1374}" type="datetime1">
              <a:rPr lang="cs-CZ" smtClean="0"/>
              <a:t>30.1.2015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011F4-0182-4815-9517-9D6F227F48AD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75816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BBAEFA-5CF2-43C1-AB47-CF2D54952905}" type="datetime1">
              <a:rPr lang="cs-CZ" smtClean="0"/>
              <a:t>30.1.2015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B011F4-0182-4815-9517-9D6F227F48AD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711279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Nadpis 9"/>
          <p:cNvSpPr>
            <a:spLocks noGrp="1"/>
          </p:cNvSpPr>
          <p:nvPr>
            <p:ph type="title"/>
          </p:nvPr>
        </p:nvSpPr>
        <p:spPr>
          <a:xfrm>
            <a:off x="1187624" y="2492896"/>
            <a:ext cx="7024744" cy="1143000"/>
          </a:xfrm>
        </p:spPr>
        <p:txBody>
          <a:bodyPr>
            <a:noAutofit/>
          </a:bodyPr>
          <a:lstStyle/>
          <a:p>
            <a:pPr algn="ctr"/>
            <a:r>
              <a:rPr lang="cs-CZ" sz="5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Návrh </a:t>
            </a:r>
            <a:r>
              <a:rPr lang="cs-CZ" sz="5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"cyklistické dálnice" v Londýně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Autofit/>
          </a:bodyPr>
          <a:lstStyle/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Charakteristika projektu „</a:t>
            </a:r>
            <a:r>
              <a:rPr lang="cs-CZ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Skycykle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997152"/>
          </a:xfrm>
        </p:spPr>
        <p:txBody>
          <a:bodyPr>
            <a:normAutofit lnSpcReduction="10000"/>
          </a:bodyPr>
          <a:lstStyle/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nárůst počtu cyklistů od r. 2003 o 173 %</a:t>
            </a:r>
          </a:p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r. 2010 – návrh „cyklistické superdálnice“ starosty Borise Johnsona</a:t>
            </a:r>
          </a:p>
          <a:p>
            <a:r>
              <a:rPr lang="cs-CZ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Foster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&amp; Partners – návrh sítě „</a:t>
            </a:r>
            <a:r>
              <a:rPr lang="cs-CZ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SkyCycle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</a:p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cyklistické estakády vybudované nad již existujícími trasami příměstské železnice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kapacita až 12 tisíc cyklistů za hodinu a směr</a:t>
            </a:r>
            <a:endParaRPr lang="cs-CZ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síť by měla obsloužit 6 milionů obyvatel</a:t>
            </a:r>
          </a:p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levnější než budování nových silnic a tunelů</a:t>
            </a:r>
          </a:p>
          <a:p>
            <a:endParaRPr lang="cs-CZ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8580" indent="0">
              <a:buNone/>
            </a:pPr>
            <a:endParaRPr lang="cs-CZ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„</a:t>
            </a:r>
            <a:r>
              <a:rPr lang="cs-CZ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Skycycle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 v číslech</a:t>
            </a:r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16 km/h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 - takovou rychlostí jezdí cyklisté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běžně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ve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městě</a:t>
            </a:r>
          </a:p>
          <a:p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24 km/h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 - tolik by mohli jezdit cyklisté ve </a:t>
            </a:r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SkyCycle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20 let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 - tak dlouho by měla trvat stavba </a:t>
            </a:r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SkyCycle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l-PL" b="1" dirty="0">
                <a:latin typeface="Arial" panose="020B0604020202020204" pitchFamily="34" charset="0"/>
                <a:cs typeface="Arial" panose="020B0604020202020204" pitchFamily="34" charset="0"/>
              </a:rPr>
              <a:t>29 minut</a:t>
            </a:r>
            <a:r>
              <a:rPr lang="pl-PL" dirty="0">
                <a:latin typeface="Arial" panose="020B0604020202020204" pitchFamily="34" charset="0"/>
                <a:cs typeface="Arial" panose="020B0604020202020204" pitchFamily="34" charset="0"/>
              </a:rPr>
              <a:t> - o tolik by se měla zkrátit doba jízdy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12 tisíc cyklistů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– až taková by byla kapacita komunikace za hodinu a směr</a:t>
            </a:r>
            <a:endParaRPr lang="cs-CZ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5,8 </a:t>
            </a: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milionu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 - tolik Londýňanů by mohlo </a:t>
            </a:r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SkyCycle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využívat</a:t>
            </a:r>
          </a:p>
          <a:p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220 milionů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 - tolik liber by stát první úsek o délce čtyři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km (</a:t>
            </a:r>
            <a:r>
              <a:rPr lang="cs-CZ" dirty="0"/>
              <a:t>od Stratfordu Liverpool Street </a:t>
            </a:r>
            <a:r>
              <a:rPr lang="cs-CZ" dirty="0" smtClean="0"/>
              <a:t>Station)</a:t>
            </a:r>
            <a:endParaRPr lang="cs-CZ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5199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Zástupný symbol pro obsah 8" descr="http://www.ekobonus.cz/_files/galery/003/16510v16_cyklisticke-superdalnice-londyn.jpg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608" y="-824"/>
            <a:ext cx="6459616" cy="4343394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51969"/>
            <a:ext cx="4536504" cy="2506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0164" y="4342570"/>
            <a:ext cx="3953836" cy="2505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2444367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1289</TotalTime>
  <Words>85</Words>
  <Application>Microsoft Office PowerPoint</Application>
  <PresentationFormat>Předvádění na obrazovce (4:3)</PresentationFormat>
  <Paragraphs>21</Paragraphs>
  <Slides>4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systému Office</vt:lpstr>
      <vt:lpstr>Návrh "cyklistické dálnice" v Londýně</vt:lpstr>
      <vt:lpstr>Charakteristika projektu „Skycykle“</vt:lpstr>
      <vt:lpstr>„Skycycle“ v číslech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Nela</dc:creator>
  <cp:lastModifiedBy>UPa</cp:lastModifiedBy>
  <cp:revision>136</cp:revision>
  <dcterms:created xsi:type="dcterms:W3CDTF">2013-04-20T06:35:04Z</dcterms:created>
  <dcterms:modified xsi:type="dcterms:W3CDTF">2015-01-30T14:02:02Z</dcterms:modified>
</cp:coreProperties>
</file>