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9" r:id="rId3"/>
    <p:sldId id="266" r:id="rId4"/>
    <p:sldId id="260" r:id="rId5"/>
    <p:sldId id="261" r:id="rId6"/>
    <p:sldId id="262" r:id="rId7"/>
    <p:sldId id="263" r:id="rId8"/>
    <p:sldId id="265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3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392819-1026-47C3-9F4E-0BCFB7D68A22}" type="datetimeFigureOut">
              <a:rPr lang="cs-CZ" smtClean="0"/>
              <a:t>10.1.2017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1EA062-A7B0-470F-A60F-249145C0CF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1766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B7148-5E85-401E-AC8C-1821929C8A05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22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4043A-3713-4572-AC26-2A31D44BD1A2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808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56B61-35C2-407B-A461-C419091F43D0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107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22C-B52C-46FC-B913-6ECACC628AF9}" type="datetime1">
              <a:rPr lang="cs-CZ" smtClean="0"/>
              <a:t>10.1.2017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170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9C4A9-55AC-4217-B9B0-C3A118CF659D}" type="datetime1">
              <a:rPr lang="cs-CZ" smtClean="0"/>
              <a:t>10.1.2017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409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C61B-F578-4B8C-8BF0-523DB867C46A}" type="datetime1">
              <a:rPr lang="cs-CZ" smtClean="0"/>
              <a:t>10.1.2017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7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ECEF-4E79-447E-BA61-FAB4F90906F8}" type="datetime1">
              <a:rPr lang="cs-CZ" smtClean="0"/>
              <a:t>10.1.2017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88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2F131-3BB9-4E8D-8A99-605B95E17A21}" type="datetime1">
              <a:rPr lang="cs-CZ" smtClean="0"/>
              <a:t>10.1.2017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6297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1D490-B51E-411C-936F-8E77C663C391}" type="datetime1">
              <a:rPr lang="cs-CZ" smtClean="0"/>
              <a:t>10.1.2017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25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560AF-6C52-4B73-9074-B03F97530E8D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002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BD6A9-37E4-47B1-96B6-C9410E09ED6F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252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F288A-246D-4BB2-BFF4-5D4B0DCF24B2}" type="datetime1">
              <a:rPr lang="cs-CZ" smtClean="0"/>
              <a:t>10.1.2017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32E89-4A51-4641-BEED-A795E09849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458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Mini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segway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Obrázek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42" b="17012"/>
          <a:stretch/>
        </p:blipFill>
        <p:spPr bwMode="auto">
          <a:xfrm>
            <a:off x="4571503" y="3864610"/>
            <a:ext cx="4552950" cy="29933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9017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Popis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447800"/>
            <a:ext cx="7906072" cy="5293568"/>
          </a:xfrm>
        </p:spPr>
        <p:txBody>
          <a:bodyPr>
            <a:normAutofit fontScale="92500"/>
          </a:bodyPr>
          <a:lstStyle/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originální moderní městský dopravní zařízení </a:t>
            </a:r>
            <a:endParaRPr lang="cs-CZ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dvoukolový elektrický osobní dopravní prostředek se samo-vyvažovacím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zařízením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obdoba klasických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segway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, ale bez řídítek</a:t>
            </a:r>
            <a:endParaRPr lang="cs-CZ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ynonyma: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hoverboard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kolonožka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gyroboard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či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gyroskútr</a:t>
            </a:r>
            <a:endParaRPr lang="cs-CZ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směr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 rychlost jízdy se ovládají pouze intenzitou nášlapu nohou a nakláněním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jezdce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oproti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Segway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je výrazně levnější, lehčí,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ale má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kratší dojezd na jedno nabití a kvůli menším kolům i horší prostupnost terénem</a:t>
            </a: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9481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Parametry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10000"/>
          </a:bodyPr>
          <a:lstStyle/>
          <a:p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dojezdová vzdálenost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je 8-20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km na jedno nabití,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doba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nabytí trvá zhruba 2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hodiny</a:t>
            </a:r>
          </a:p>
          <a:p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rychlost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dle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typů zařízení,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nejnižší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rychlost je 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13-19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km/h a baterie vydrží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až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hod.</a:t>
            </a:r>
          </a:p>
          <a:p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hmotnost se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 rovněž dělí dle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typu a pohybuje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rozmezí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9-14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kilogramů, což je velkou výhodou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vůči klasickým </a:t>
            </a:r>
            <a:r>
              <a:rPr lang="cs-CZ" sz="3300" dirty="0" err="1">
                <a:latin typeface="Arial" panose="020B0604020202020204" pitchFamily="34" charset="0"/>
                <a:cs typeface="Arial" panose="020B0604020202020204" pitchFamily="34" charset="0"/>
              </a:rPr>
              <a:t>segway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dají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snadno přenášet</a:t>
            </a:r>
          </a:p>
          <a:p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2 motory a Lithium-iontové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akumulátory Samsung o kapacitě 4,4 ampérhodin</a:t>
            </a:r>
          </a:p>
          <a:p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navrženo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pro všechny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možné uživatele,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ale je potřeba dát pozor na nosnost zařízení, ta je omezena na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maximum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100 až 120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kilogramů</a:t>
            </a:r>
            <a:endParaRPr lang="cs-CZ" sz="3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165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Modely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1. Standard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2 motory o výkonu 250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rychlost je 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15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km/h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stoupání v úhlu 25° (47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%)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hmotnost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má 12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nosnost 120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dojezd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mezi 8 – 10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77" b="26879"/>
          <a:stretch/>
        </p:blipFill>
        <p:spPr bwMode="auto">
          <a:xfrm>
            <a:off x="4355976" y="4005064"/>
            <a:ext cx="4320480" cy="24482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74159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Modely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2. Premium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motory o výkonu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350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rychlost je 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km/h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stoupání v úhlu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20° (36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%)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hmotnost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má 12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nosnost 100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dojezd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mezi 15 – 20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brázek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1" b="18108"/>
          <a:stretch/>
        </p:blipFill>
        <p:spPr bwMode="auto">
          <a:xfrm>
            <a:off x="4716016" y="4077072"/>
            <a:ext cx="3960440" cy="25202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06731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Modely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914400" y="1447800"/>
            <a:ext cx="7772400" cy="5149552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3. Offroad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motory o výkonu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500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rychlost je 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16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km/h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stoupání v úhlu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15° (27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%)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hmotnost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má 14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nosnost 120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kg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dojezd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je 20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větší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kola –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terén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rázek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74" b="24879"/>
          <a:stretch/>
        </p:blipFill>
        <p:spPr bwMode="auto">
          <a:xfrm>
            <a:off x="4427984" y="4077072"/>
            <a:ext cx="4489152" cy="25202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55445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Ovládání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spolupráce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inteligentních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mikročipů a 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gyroskopů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poloviny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vozítka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 kloubovým spojením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přenášení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síly se provádí v přímé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linii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2" y="3717032"/>
            <a:ext cx="4488479" cy="3140968"/>
          </a:xfrm>
          <a:prstGeom prst="rect">
            <a:avLst/>
          </a:prstGeom>
        </p:spPr>
      </p:pic>
      <p:pic>
        <p:nvPicPr>
          <p:cNvPr id="6" name="Obrázek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3717032"/>
            <a:ext cx="4572000" cy="304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24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chodnících a stezkách pro chodce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mají omezenou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rychlost na rychlost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chůze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také mohou používat též stezky nebo pruhy pro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cyklisty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cyklistických stezkách a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pruzích,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levé krajnici nebo na levém okraji vozovky (kde není chodník) jejich rychlost omezena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894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Dostupnost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prodejci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e-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shopy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půjčovny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Cena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standard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: 7 000 – 8 500 Kč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premium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: 9 000 Kč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offroad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: 10 000 – 10 500 Kč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1551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152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Mini segway</vt:lpstr>
      <vt:lpstr>Popis</vt:lpstr>
      <vt:lpstr>Parametry</vt:lpstr>
      <vt:lpstr>Modely (1/3)</vt:lpstr>
      <vt:lpstr>Modely (2/3)</vt:lpstr>
      <vt:lpstr>Modely (3/3)</vt:lpstr>
      <vt:lpstr>Ovládání</vt:lpstr>
      <vt:lpstr>Provoz</vt:lpstr>
      <vt:lpstr>Dostupnost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 segway</dc:title>
  <dc:creator>Acer</dc:creator>
  <cp:lastModifiedBy>UPa</cp:lastModifiedBy>
  <cp:revision>14</cp:revision>
  <dcterms:created xsi:type="dcterms:W3CDTF">2016-12-13T06:23:11Z</dcterms:created>
  <dcterms:modified xsi:type="dcterms:W3CDTF">2017-01-10T14:40:43Z</dcterms:modified>
</cp:coreProperties>
</file>