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10"/>
  </p:notesMasterIdLst>
  <p:sldIdLst>
    <p:sldId id="256" r:id="rId2"/>
    <p:sldId id="259" r:id="rId3"/>
    <p:sldId id="260" r:id="rId4"/>
    <p:sldId id="264" r:id="rId5"/>
    <p:sldId id="262" r:id="rId6"/>
    <p:sldId id="265" r:id="rId7"/>
    <p:sldId id="266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Světlý styl 1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18603FDC-E32A-4AB5-989C-0864C3EAD2B8}" styleName="Styl s motivem 2 – zvýraznění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3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22C51A-0A88-4C21-9826-737813E8A77A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36BEAF-FA66-48C2-A358-A553266A0C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223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1A037-23E7-4DD4-BBB9-7AF8EF09EC9C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1DB14-AD84-40B8-8F43-2B766204C2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2088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701FB-6566-4A19-90F7-960CBF114295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1DB14-AD84-40B8-8F43-2B766204C2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3007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75445-B7F0-4C14-B606-DA95D79AC50D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1DB14-AD84-40B8-8F43-2B766204C2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0172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80F5A-64DD-48B0-BF1A-3610953798F1}" type="datetime1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1DB14-AD84-40B8-8F43-2B766204C2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0082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0BC1-DB63-4038-B8B9-5436013BF8AF}" type="datetime1">
              <a:rPr lang="cs-CZ" smtClean="0"/>
              <a:t>17.9.2014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1DB14-AD84-40B8-8F43-2B766204C2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3408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6E44C-E9EE-4D5F-88A4-D028692AE0BF}" type="datetime1">
              <a:rPr lang="cs-CZ" smtClean="0"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1DB14-AD84-40B8-8F43-2B766204C2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502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1BF68-152F-47E2-83FB-C4E8F463B974}" type="datetime1">
              <a:rPr lang="cs-CZ" smtClean="0"/>
              <a:t>17.9.2014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1DB14-AD84-40B8-8F43-2B766204C2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7244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A35E2-5E59-4C08-A265-E5F83052E6DF}" type="datetime1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1DB14-AD84-40B8-8F43-2B766204C2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3770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94D4C-B26B-4CE6-B214-25158F3929D2}" type="datetime1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1DB14-AD84-40B8-8F43-2B766204C2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7452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615D0-468B-42AA-9000-F694A45B9F24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1DB14-AD84-40B8-8F43-2B766204C2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7660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8230C-47B6-46D3-81C0-31482D64682C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1DB14-AD84-40B8-8F43-2B766204C2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4187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37420-B793-4038-8ABC-06D449E07DA4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1DB14-AD84-40B8-8F43-2B766204C2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3682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052736"/>
            <a:ext cx="8077200" cy="280831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Masdar</a:t>
            </a: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 City</a:t>
            </a:r>
            <a:r>
              <a:rPr lang="cs-CZ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6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personal rapid transit (PRT) system</a:t>
            </a:r>
            <a:endParaRPr lang="cs-CZ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Město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Masdar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17 km od Abú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Dhabí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nejvíce ekologické město na světě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budováno 2006-2020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celkové náklady 19 milionů dolarů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elektrická energie pouze z obnovitelných zdrojů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zákaz jízdy automobilů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Masdar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9144000" cy="558924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PRT v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Masdar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City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využíváno od 2010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2getthere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původní záměr: PRT v podzemí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nakonec upuštěno – finance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 descr="img_6149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2518017"/>
            <a:ext cx="4038600" cy="269032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PRT v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Masdar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City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903372"/>
              </p:ext>
            </p:extLst>
          </p:nvPr>
        </p:nvGraphicFramePr>
        <p:xfrm>
          <a:off x="457200" y="1600200"/>
          <a:ext cx="8229600" cy="3400621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114800"/>
                <a:gridCol w="4114800"/>
              </a:tblGrid>
              <a:tr h="485803">
                <a:tc>
                  <a:txBody>
                    <a:bodyPr/>
                    <a:lstStyle/>
                    <a:p>
                      <a:pPr indent="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kapacita systému</a:t>
                      </a:r>
                      <a:endParaRPr lang="cs-CZ" sz="20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3200- 4800 cestujících za hodinu</a:t>
                      </a:r>
                      <a:endParaRPr lang="cs-CZ" sz="20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85803">
                <a:tc>
                  <a:txBody>
                    <a:bodyPr/>
                    <a:lstStyle/>
                    <a:p>
                      <a:pPr indent="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ekonomická životaschopnost</a:t>
                      </a:r>
                      <a:endParaRPr lang="cs-CZ" sz="20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300 - 1500  cestujících za hodinu</a:t>
                      </a:r>
                      <a:endParaRPr lang="cs-CZ" sz="20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85803">
                <a:tc>
                  <a:txBody>
                    <a:bodyPr/>
                    <a:lstStyle/>
                    <a:p>
                      <a:pPr indent="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počet míst ve vozidle</a:t>
                      </a:r>
                      <a:endParaRPr lang="cs-CZ" sz="20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cestujících</a:t>
                      </a:r>
                      <a:endParaRPr lang="cs-CZ" sz="20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85803">
                <a:tc>
                  <a:txBody>
                    <a:bodyPr/>
                    <a:lstStyle/>
                    <a:p>
                      <a:pPr indent="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pohon</a:t>
                      </a:r>
                      <a:endParaRPr lang="cs-CZ" sz="20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elektrický</a:t>
                      </a:r>
                      <a:endParaRPr lang="cs-CZ" sz="20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85803">
                <a:tc>
                  <a:txBody>
                    <a:bodyPr/>
                    <a:lstStyle/>
                    <a:p>
                      <a:pPr indent="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maximální rychlost</a:t>
                      </a:r>
                      <a:endParaRPr lang="cs-CZ" sz="20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 km/h</a:t>
                      </a:r>
                      <a:endParaRPr lang="cs-CZ" sz="20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85803">
                <a:tc>
                  <a:txBody>
                    <a:bodyPr/>
                    <a:lstStyle/>
                    <a:p>
                      <a:pPr indent="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délka vozidla</a:t>
                      </a:r>
                      <a:endParaRPr lang="cs-CZ" sz="20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m</a:t>
                      </a:r>
                      <a:endParaRPr lang="cs-CZ" sz="20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85803">
                <a:tc>
                  <a:txBody>
                    <a:bodyPr/>
                    <a:lstStyle/>
                    <a:p>
                      <a:pPr indent="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šířka vozidla</a:t>
                      </a:r>
                      <a:endParaRPr lang="cs-CZ" sz="20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1,4 m </a:t>
                      </a:r>
                      <a:endParaRPr lang="cs-CZ" sz="20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PRT v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Masdar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City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na 1 nabití (1,5 h) ujede až 60 km</a:t>
            </a:r>
          </a:p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lze upravit i na hybrid</a:t>
            </a:r>
          </a:p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nabíjení ve stanicích a specializovaných parkovacích místech</a:t>
            </a:r>
          </a:p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8 klasických, 2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VIP,</a:t>
            </a:r>
            <a:b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FRT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vozidla</a:t>
            </a:r>
            <a:b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(pro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přepravu nákladů)</a:t>
            </a:r>
          </a:p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nyní 10 stanic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Zástupný symbol pro obsah 5" descr="stanice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105400" y="4163130"/>
            <a:ext cx="4038600" cy="269032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PRT v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Masdar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City - výhledově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91264" cy="4525963"/>
          </a:xfrm>
        </p:spPr>
        <p:txBody>
          <a:bodyPr/>
          <a:lstStyle/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dobudování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infrastruktury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85 stanic</a:t>
            </a:r>
          </a:p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3000 vozidel</a:t>
            </a:r>
          </a:p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130000 cest/den</a:t>
            </a:r>
            <a:endParaRPr 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rozvoj FRT</a:t>
            </a:r>
          </a:p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odvoz odpadu WRT (W = </a:t>
            </a:r>
            <a:r>
              <a:rPr lang="cs-CZ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waste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 descr="IMG_701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037027" y="1268760"/>
            <a:ext cx="5080472" cy="338437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station-animation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79712" y="3573016"/>
            <a:ext cx="7164289" cy="328498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Závěr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perspektivní systém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budoucnost automatických vozidel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velké investiční náklady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ekologičnost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</TotalTime>
  <Words>147</Words>
  <Application>Microsoft Office PowerPoint</Application>
  <PresentationFormat>Předvádění na obrazovce (4:3)</PresentationFormat>
  <Paragraphs>50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 Masdar City personal rapid transit (PRT) system</vt:lpstr>
      <vt:lpstr>Město Masdar</vt:lpstr>
      <vt:lpstr>Prezentace aplikace PowerPoint</vt:lpstr>
      <vt:lpstr>PRT v Masdar City (1/3)</vt:lpstr>
      <vt:lpstr>PRT v Masdar City (2/3)</vt:lpstr>
      <vt:lpstr>PRT v Masdar City (3/3)</vt:lpstr>
      <vt:lpstr>PRT v Masdar City - výhledově</vt:lpstr>
      <vt:lpstr>Závěr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Masdar City personal rapid transit (PRT) system</dc:title>
  <dc:creator>Beny</dc:creator>
  <cp:lastModifiedBy>UPa</cp:lastModifiedBy>
  <cp:revision>27</cp:revision>
  <dcterms:created xsi:type="dcterms:W3CDTF">2013-11-22T13:45:04Z</dcterms:created>
  <dcterms:modified xsi:type="dcterms:W3CDTF">2014-09-17T07:22:43Z</dcterms:modified>
</cp:coreProperties>
</file>