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 snapToGrid="0">
      <p:cViewPr varScale="1">
        <p:scale>
          <a:sx n="87" d="100"/>
          <a:sy n="87" d="100"/>
        </p:scale>
        <p:origin x="-72" y="-24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ED43D-4C98-4D04-AB25-9361DBFCEABA}" type="datetimeFigureOut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87A78-9E38-4C0C-AA23-C079054B4B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680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87A78-9E38-4C0C-AA23-C079054B4B9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90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87A78-9E38-4C0C-AA23-C079054B4B9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6368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87A78-9E38-4C0C-AA23-C079054B4B9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636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CC9E34-FABD-40CB-B904-588DD56582B4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9624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37DEF-F1DB-439B-90E2-9B2974E09AC0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826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55F78-68ED-4BD1-83FC-ACF5DB9BE15E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4899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FE1D1-CE80-43A0-9BD8-EFFE65223D10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787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5B419-39D3-463B-8C28-F4CEB8E3246E}" type="datetime1">
              <a:rPr lang="cs-CZ" smtClean="0"/>
              <a:t>30.1.2015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080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65A4-BACB-4193-B06F-CAABB2D01ABB}" type="datetime1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95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088AB-5470-40A3-BE99-529EE52E409E}" type="datetime1">
              <a:rPr lang="cs-CZ" smtClean="0"/>
              <a:t>30.1.2015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806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B46A9-A0DC-462A-BD0F-72EB2267F227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1578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11FD2-AB23-4188-AD6C-EDA29141154C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146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C09611-EFC5-4EB3-937A-74E73CA75551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53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0337E-1B9B-447A-A2DA-D1D680FF466B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837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03D35E-6160-481B-BB1B-1B0FDCB542AD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3F3B9-D887-494E-9D4F-E6BAD7EA0B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261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7"/>
            <a:ext cx="9143999" cy="1470025"/>
          </a:xfrm>
        </p:spPr>
        <p:txBody>
          <a:bodyPr>
            <a:normAutofit/>
          </a:bodyPr>
          <a:lstStyle/>
          <a:p>
            <a:r>
              <a:rPr lang="cs-CZ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MHD zdarma ve městě Tallinn</a:t>
            </a:r>
            <a:endParaRPr lang="cs-CZ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21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Tallinn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23475"/>
          <a:stretch/>
        </p:blipFill>
        <p:spPr>
          <a:xfrm>
            <a:off x="171892" y="3115841"/>
            <a:ext cx="4618350" cy="365002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834" y="3115841"/>
            <a:ext cx="4003304" cy="364435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48144" y="1529580"/>
            <a:ext cx="46367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hlavní město Estonska</a:t>
            </a:r>
          </a:p>
          <a:p>
            <a:r>
              <a:rPr lang="cs-CZ" sz="2800" dirty="0" smtClean="0"/>
              <a:t>námořní přístav</a:t>
            </a:r>
          </a:p>
          <a:p>
            <a:r>
              <a:rPr lang="cs-CZ" sz="2800" dirty="0" smtClean="0"/>
              <a:t>400 000 obyvatel</a:t>
            </a:r>
            <a:endParaRPr lang="cs-CZ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3486" y="930692"/>
            <a:ext cx="180022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63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MHD v Tallinnu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 1888 koněspřežná železnice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dopravce ve vlastnictví města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560 dopravních prostředků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MHD denně využívá 100 tisíc cestujících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56 autobusových linek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 trolejbusových linek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 tramvajové linky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2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537" y="-1"/>
            <a:ext cx="8609846" cy="6823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47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363" y="1294645"/>
            <a:ext cx="3274798" cy="245609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MHD zdarma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3111" y="1825624"/>
            <a:ext cx="8730889" cy="4882993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první hlavní město na světě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 MHD zdarma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75 % účastníků pro zavedení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příprava - zavedení vyhrazen. BUS pruhů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        </a:t>
            </a:r>
            <a:r>
              <a:rPr lang="cs-CZ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modernizace vozového parku 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1.1.2013 - pro obyvatele města zdarma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podsystémy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autobusový, trolejbusový, tramvajový, </a:t>
            </a:r>
            <a:r>
              <a:rPr lang="cs-CZ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příměst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vlaky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trajekty, ostatní vlaky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odbavení – tzv. zelená čipová karta za 2 Euro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62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Financování MHD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rozpočet na dopravní obslužnost  53 milionů Euro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 zavedením tržby z lístků 17 milionů Euro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(5 milionů – dojíždějící)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zavedení zvýšení výdajů o </a:t>
            </a:r>
            <a:r>
              <a:rPr lang="cs-CZ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milionů Euro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40 000 lidí žije v Tallinnu (trvalé bydliště mimo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znamená platit daně mimo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každých 1000 obyvatel navíc = 1 milion Euro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konce 2013 růst obyvatelstva o 14 416 osob, což odpovídá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14 milionů Euro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?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vyšší zpoplatnění parkovného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87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prvním roce provozu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28800" y="2266125"/>
            <a:ext cx="6686550" cy="4171027"/>
          </a:xfrm>
        </p:spPr>
        <p:txBody>
          <a:bodyPr>
            <a:normAutofit fontScale="92500" lnSpcReduction="20000"/>
          </a:bodyPr>
          <a:lstStyle/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zvýšení počtu cestujících o 13 % (místy i více)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snížení provozu na PK o 9 %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snížení výskytu kongescí o 15 %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snížení roční produkce CO</a:t>
            </a:r>
            <a:r>
              <a:rPr lang="cs-CZ" sz="35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o 45 000 tun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zvýšení cestovní rychlosti o 10 %</a:t>
            </a:r>
          </a:p>
          <a:p>
            <a:r>
              <a:rPr lang="cs-CZ" sz="3500" dirty="0" smtClean="0">
                <a:latin typeface="Arial" panose="020B0604020202020204" pitchFamily="34" charset="0"/>
                <a:cs typeface="Arial" panose="020B0604020202020204" pitchFamily="34" charset="0"/>
              </a:rPr>
              <a:t>podpora hospodářského růstu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			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lus 3"/>
          <p:cNvSpPr/>
          <p:nvPr/>
        </p:nvSpPr>
        <p:spPr>
          <a:xfrm>
            <a:off x="583166" y="3454356"/>
            <a:ext cx="775252" cy="1033669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568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prvním roce provozu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46906" y="2782957"/>
            <a:ext cx="6668443" cy="3394006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diskriminace dojíždějících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vylidňování okolních měst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nárůst vandalismu </a:t>
            </a: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výtržnictví</a:t>
            </a:r>
            <a:b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vozidlech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pokles kvality přepravy a náklady na opravy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inus 3"/>
          <p:cNvSpPr/>
          <p:nvPr/>
        </p:nvSpPr>
        <p:spPr>
          <a:xfrm>
            <a:off x="742384" y="3854676"/>
            <a:ext cx="775252" cy="1033669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003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</TotalTime>
  <Words>123</Words>
  <Application>Microsoft Office PowerPoint</Application>
  <PresentationFormat>Předvádění na obrazovce (4:3)</PresentationFormat>
  <Paragraphs>47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MHD zdarma ve městě Tallinn</vt:lpstr>
      <vt:lpstr>Město Tallinn</vt:lpstr>
      <vt:lpstr>MHD v Tallinnu</vt:lpstr>
      <vt:lpstr>Prezentace aplikace PowerPoint</vt:lpstr>
      <vt:lpstr>MHD zdarma</vt:lpstr>
      <vt:lpstr>Financování MHD</vt:lpstr>
      <vt:lpstr>Po prvním roce provozu (1/2)</vt:lpstr>
      <vt:lpstr>Po prvním roce provozu (2/2)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MHD zdarma ve městě Tallinn</dc:title>
  <dc:creator>Radek Zaplatílek</dc:creator>
  <cp:lastModifiedBy>UPa</cp:lastModifiedBy>
  <cp:revision>17</cp:revision>
  <dcterms:created xsi:type="dcterms:W3CDTF">2014-12-07T10:07:50Z</dcterms:created>
  <dcterms:modified xsi:type="dcterms:W3CDTF">2015-01-30T14:00:09Z</dcterms:modified>
</cp:coreProperties>
</file>