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0"/>
  </p:notesMasterIdLst>
  <p:sldIdLst>
    <p:sldId id="256" r:id="rId2"/>
    <p:sldId id="273" r:id="rId3"/>
    <p:sldId id="264" r:id="rId4"/>
    <p:sldId id="265" r:id="rId5"/>
    <p:sldId id="266" r:id="rId6"/>
    <p:sldId id="267" r:id="rId7"/>
    <p:sldId id="274" r:id="rId8"/>
    <p:sldId id="258" r:id="rId9"/>
    <p:sldId id="268" r:id="rId10"/>
    <p:sldId id="259" r:id="rId11"/>
    <p:sldId id="269" r:id="rId12"/>
    <p:sldId id="260" r:id="rId13"/>
    <p:sldId id="270" r:id="rId14"/>
    <p:sldId id="261" r:id="rId15"/>
    <p:sldId id="271" r:id="rId16"/>
    <p:sldId id="257" r:id="rId17"/>
    <p:sldId id="272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91086-8B36-433A-A8D9-4C5D20A93169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84821D-A964-4E0F-B440-26B14B893A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581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2263B-F35E-4432-BAD0-AA9C640CDB09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51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05CD9-2DB0-48BC-8539-691CA19CA25E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154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2EFD9-F931-40B1-B523-08BC2D9B7B2A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291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AB2FF-286C-4266-8514-6552E18BA379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740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B22F-9348-4E52-BB9C-DD1199B22685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244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A7D4D-A1A5-4A2A-985E-20ABF9EF6029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444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1EA27-4252-43D1-ADE5-6759730AF580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57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345F-6CF6-4B7A-B443-F558002712B6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583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FDD2-2CCE-473B-8AB0-228F474AC85F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0FDDD-C867-4B75-9FF7-C894B7FC9F1E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32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4086-BAE0-4FA4-BB68-84D8C04761D9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78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2A857-4C88-454C-9EED-F4726394686C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12B83-EEF9-483A-80B3-2DE96CB9E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099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MHD zdarma – Velká Británie</a:t>
            </a:r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51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2" y="0"/>
            <a:ext cx="7956376" cy="6856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Šipka doprava 5"/>
          <p:cNvSpPr/>
          <p:nvPr/>
        </p:nvSpPr>
        <p:spPr>
          <a:xfrm>
            <a:off x="3998244" y="3645024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1187624" y="980728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652120" y="5661248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516216" y="1988840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48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počet obyvatel: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Manchester: 0,5 milionu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district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2,24 milionu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nejhustší síť komunikací na území Británie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silniční okruh (M60) spojující okrajové části města</a:t>
            </a:r>
          </a:p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Metrolink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spojující okrajové části města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linky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Metroschuttle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1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Linka 1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sobota: interval 6 min 7:00–19:00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státní svátky: interval 10 min 10:00–18:00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2012/2013 linka převezla 1,14 mil. cestujících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 99,2 %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první kvartálu časová přesnost 100 %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založena: rok 2003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barva: oranžová</a:t>
            </a:r>
          </a:p>
          <a:p>
            <a:pPr lvl="1"/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23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640960" cy="452596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Linka 2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sobota: interval 10 min 7:00–19:00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státní svátky: interval 10 min 10:00–18:00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2012/2013 linka převezla 838 600 cestujících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nárůst cestujících oproti 2011/2012 o 9 %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 99,4 %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založena: rok 2003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barva: zelená</a:t>
            </a:r>
          </a:p>
          <a:p>
            <a:pPr lvl="1"/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1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Linka 3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sobota: interval 10 min 7:00–19:00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státní svátky: není v provozu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2012/2013 linka převezla 639 584 cestujících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 99,4 %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založena: září 2005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barva: fialová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84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" y="2060848"/>
            <a:ext cx="913632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15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347346" cy="68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55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Stockport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424936" cy="485313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sobota: 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interval 15 min 8:00–18:30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interval 12 min 9:00–16:00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státní svátky: 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interval 12 min 10:30–16:00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interval 15 min 16:00–17:30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2011/2012 linka převezla 24 021 cestujících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2012/2013 linka převezla 30 504 cestujících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nárůst o 26 %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 99,3 %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35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75" y="1"/>
            <a:ext cx="71582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76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Bolton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447800"/>
            <a:ext cx="8388424" cy="4800600"/>
          </a:xfrm>
        </p:spPr>
        <p:txBody>
          <a:bodyPr>
            <a:normAutofit/>
          </a:bodyPr>
          <a:lstStyle/>
          <a:p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sobota: interval 15 min 9:00–18:00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státní svátky: není v provozu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2012/2013 linka v průměru převezla 7400 cestujících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nejvytíženější měsíc: srpen 8 200 cestujících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 98,9 %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založena: listopad 2008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6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3" y="188640"/>
            <a:ext cx="9105196" cy="6258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4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Oldham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– neděle: interval 20 min 9:00–16:00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první tři měsíce provozu převezeno průměrně 2 700 cestujících měsíčně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přesnost: 98,6 %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založena: říjen 2012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01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2" y="1412776"/>
            <a:ext cx="9066054" cy="403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85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vozidla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diesel-elektrická vozidla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standartních autobusů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snížení spotřeby paliva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snížení úrovně produkujících emisí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nízkopodlažní vozidla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dotace: městské rady,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cs-CZ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Manchester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NCP, </a:t>
            </a:r>
            <a:r>
              <a:rPr lang="cs-CZ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Allied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57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staticflickr.com/7/6159/6170322764_3282e166d8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064"/>
            <a:ext cx="9196198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43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anchestertransport.files.wordpress.com/2010/08/metroshuttle-new-liver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4230"/>
            <a:ext cx="7488832" cy="67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05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54427" cy="593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8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520</TotalTime>
  <Words>338</Words>
  <Application>Microsoft Office PowerPoint</Application>
  <PresentationFormat>Předvádění na obrazovce (4:3)</PresentationFormat>
  <Paragraphs>68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MHD zdarma – Velká Británie</vt:lpstr>
      <vt:lpstr>Prezentace aplikace PowerPoint</vt:lpstr>
      <vt:lpstr>Manchester (1/5)</vt:lpstr>
      <vt:lpstr>Manchester (2/5)</vt:lpstr>
      <vt:lpstr>Manchester (3/5)</vt:lpstr>
      <vt:lpstr>Manchester (4/5)</vt:lpstr>
      <vt:lpstr>Manchester (5/5)</vt:lpstr>
      <vt:lpstr>Prezentace aplikace PowerPoint</vt:lpstr>
      <vt:lpstr>Stockport</vt:lpstr>
      <vt:lpstr>Prezentace aplikace PowerPoint</vt:lpstr>
      <vt:lpstr>Bolton</vt:lpstr>
      <vt:lpstr>Prezentace aplikace PowerPoint</vt:lpstr>
      <vt:lpstr>Oldham</vt:lpstr>
      <vt:lpstr>Prezentace aplikace PowerPoint</vt:lpstr>
      <vt:lpstr>Použitá vozidla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MHD zdarma – Velká Británie</dc:title>
  <dc:creator>Libor</dc:creator>
  <cp:lastModifiedBy>UPa</cp:lastModifiedBy>
  <cp:revision>26</cp:revision>
  <dcterms:created xsi:type="dcterms:W3CDTF">2014-11-28T20:52:13Z</dcterms:created>
  <dcterms:modified xsi:type="dcterms:W3CDTF">2015-01-27T07:26:45Z</dcterms:modified>
</cp:coreProperties>
</file>