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0" r:id="rId5"/>
    <p:sldId id="267" r:id="rId6"/>
    <p:sldId id="265" r:id="rId7"/>
    <p:sldId id="261" r:id="rId8"/>
    <p:sldId id="262" r:id="rId9"/>
    <p:sldId id="266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37E5A-A74C-4310-BF8E-8485FC43AAF7}" type="datetimeFigureOut">
              <a:rPr lang="cs-CZ" smtClean="0"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DE2FBF-2D07-4B9E-885A-0A91756884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37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E1D4F-096F-4583-9977-6DC4B26E4DCD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95C85-5733-4DFF-8A95-ABF9EA6A05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62652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EDDFC-932E-49F1-9B84-4C3D289846AC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8D5F9-D3EF-4BBE-8749-F13968089609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078AF-38BA-4B0A-9D11-9780F7B6C67D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568E-9797-4B66-B5B3-3100391481A7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30FE-9432-429D-9E2F-DC11199FC682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6EB6-5D81-4A43-A988-F203D090C4EF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11A26-345A-4DC7-BF16-7F54BDC733BD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0A1DD-6B0F-44FB-8FCD-FA241C224FB1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7D8C-6853-4D26-A2FD-19AAA30A9259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E2F00-20A0-49C7-8A27-44C87244CAF0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8A35A-FAD8-4B4E-90C1-4CEB7E8FD1FD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28215-0798-431F-9979-EF7B872C2E33}" type="datetime1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B11C-21CD-4E74-9A7A-F26A31E3C8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Mýtný systém města Bergen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Úvod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Bergen je 2. největší město Norska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cca 250 000 obyvatel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jihozápad, kraj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Hordaland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předtím: manuální výběr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mýtného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mýtnicích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systém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AutoPASS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využit v celém Norsku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AutoPASS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systém představen v roce 2000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použity automatizované mýtné brány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palubní jednotka za čelním sklem vozidla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průjezd bránou možný bez zastavení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optický systém zaznamenává registrační značky vozidel, které projedou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mýtnou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bránu bez palubní jednotky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Bergenu celkem 13 bran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(11 jednosměrných, 2 obousměrné)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brana bergen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16416" cy="6669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0B11C-21CD-4E74-9A7A-F26A31E3C801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3" name="Obrázek 1" descr="do not stop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693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5" descr="bergen mapa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3568" y="0"/>
            <a:ext cx="784887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Platba mýtného (1/2)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500" dirty="0" smtClean="0"/>
              <a:t>Palubní jednotka </a:t>
            </a:r>
            <a:r>
              <a:rPr lang="cs-CZ" sz="3500" dirty="0" err="1" smtClean="0"/>
              <a:t>AutoPASS</a:t>
            </a:r>
            <a:endParaRPr lang="cs-CZ" sz="3500" dirty="0" smtClean="0"/>
          </a:p>
          <a:p>
            <a:pPr marL="914400" lvl="1" indent="-514350">
              <a:buFont typeface="Arial" pitchFamily="34" charset="0"/>
              <a:buChar char="•"/>
            </a:pPr>
            <a:r>
              <a:rPr lang="cs-CZ" sz="3100" dirty="0" smtClean="0"/>
              <a:t>pro získání této jednotky je nejdříve potřeba uzavřít smlouvu se společností, která jednotky půjčuje, zaplatit vratnou zálohu</a:t>
            </a:r>
            <a:br>
              <a:rPr lang="cs-CZ" sz="3100" dirty="0" smtClean="0"/>
            </a:br>
            <a:r>
              <a:rPr lang="cs-CZ" sz="3100" dirty="0" smtClean="0"/>
              <a:t>200 NOK a předem na jednotku dobít kredit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sz="3100" dirty="0" smtClean="0"/>
              <a:t>tento kredit je postupně odečítán</a:t>
            </a:r>
            <a:br>
              <a:rPr lang="cs-CZ" sz="3100" dirty="0" smtClean="0"/>
            </a:br>
            <a:r>
              <a:rPr lang="cs-CZ" sz="3100" dirty="0" smtClean="0"/>
              <a:t>při každém průjezdu </a:t>
            </a:r>
            <a:r>
              <a:rPr lang="cs-CZ" sz="3100" dirty="0" err="1" smtClean="0"/>
              <a:t>mýtnou</a:t>
            </a:r>
            <a:r>
              <a:rPr lang="cs-CZ" sz="3100" dirty="0" smtClean="0"/>
              <a:t> branou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sz="3100" dirty="0" smtClean="0"/>
              <a:t>jednotka se vrací buď u společnosti poskytující systém </a:t>
            </a:r>
            <a:r>
              <a:rPr lang="cs-CZ" sz="3100" dirty="0" err="1" smtClean="0"/>
              <a:t>AutoPASS</a:t>
            </a:r>
            <a:r>
              <a:rPr lang="cs-CZ" sz="3100" dirty="0" smtClean="0"/>
              <a:t> nebo poštou; následně je vyplacen zbytek kreditu</a:t>
            </a:r>
            <a:endParaRPr lang="cs-CZ" sz="31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autopass jednotka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7884368" cy="6237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Platba mýtného (2/2)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pPr marL="514800" lvl="0" indent="-514800">
              <a:spcBef>
                <a:spcPts val="890"/>
              </a:spcBef>
              <a:buFont typeface="+mj-lt"/>
              <a:buAutoNum type="arabicPeriod" startAt="2"/>
            </a:pPr>
            <a:r>
              <a:rPr lang="cs-CZ" sz="4100" dirty="0" smtClean="0"/>
              <a:t>Online platby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sz="3600" dirty="0" smtClean="0"/>
              <a:t>platba může být provedena do 14 dnů</a:t>
            </a:r>
            <a:br>
              <a:rPr lang="cs-CZ" sz="3600" dirty="0" smtClean="0"/>
            </a:br>
            <a:r>
              <a:rPr lang="cs-CZ" sz="3600" dirty="0" smtClean="0"/>
              <a:t>po průjezdu mýtnou branou pomocí online zaregistrovanou kreditní kartou</a:t>
            </a:r>
          </a:p>
          <a:p>
            <a:pPr marL="514800" indent="-514800">
              <a:spcBef>
                <a:spcPts val="890"/>
              </a:spcBef>
              <a:buFont typeface="+mj-lt"/>
              <a:buAutoNum type="arabicPeriod" startAt="2"/>
            </a:pPr>
            <a:r>
              <a:rPr lang="cs-CZ" sz="4100" dirty="0" smtClean="0"/>
              <a:t>Platba v hotovosti na čerpacích stanicích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sz="3600" dirty="0" smtClean="0"/>
              <a:t>platba může být provedena nejpozději do 3 dnů po průjezdu mýtnou branou na místních stanicích s názvem </a:t>
            </a:r>
            <a:r>
              <a:rPr lang="cs-CZ" sz="3600" dirty="0" err="1" smtClean="0"/>
              <a:t>Kr-service</a:t>
            </a:r>
            <a:endParaRPr lang="cs-CZ" sz="3600" dirty="0" smtClean="0"/>
          </a:p>
          <a:p>
            <a:pPr marL="514800" lvl="0" indent="-514800">
              <a:spcBef>
                <a:spcPts val="890"/>
              </a:spcBef>
              <a:buFont typeface="+mj-lt"/>
              <a:buAutoNum type="arabicPeriod" startAt="2"/>
            </a:pPr>
            <a:r>
              <a:rPr lang="cs-CZ" sz="4100" dirty="0" smtClean="0"/>
              <a:t>Faktura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sz="3600" dirty="0" smtClean="0"/>
              <a:t>na adresu vlastníka vozidla je zaslána faktura. Adresa je zjištěna z centrální </a:t>
            </a:r>
            <a:r>
              <a:rPr lang="cs-CZ" sz="3600" dirty="0" smtClean="0"/>
              <a:t>databáze</a:t>
            </a:r>
            <a:br>
              <a:rPr lang="cs-CZ" sz="3600" dirty="0" smtClean="0"/>
            </a:br>
            <a:r>
              <a:rPr lang="cs-CZ" sz="3600" dirty="0" smtClean="0"/>
              <a:t>dle </a:t>
            </a:r>
            <a:r>
              <a:rPr lang="cs-CZ" sz="3600" dirty="0" smtClean="0"/>
              <a:t>zaznamenané registrační značky</a:t>
            </a:r>
          </a:p>
          <a:p>
            <a:pPr marL="514350" indent="-514350">
              <a:buFont typeface="+mj-lt"/>
              <a:buAutoNum type="arabicPeriod" startAt="2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4" descr="kr servic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6016" y="4437112"/>
            <a:ext cx="2088232" cy="792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Sankce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norské společnosti vybírající mýtné spolupracují s Londýnskou firmou Euro Parking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Collection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která zasílá složenky při neuskutečnění platby do doby splatnosti (přístup do centrální databáze)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adresu vlastníka automobilu získanou výše uvedeným způsobem je zaslána upomínka s pokutou ve výši 300 NOK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105</Words>
  <Application>Microsoft Office PowerPoint</Application>
  <PresentationFormat>Předvádění na obrazovce (4:3)</PresentationFormat>
  <Paragraphs>32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Mýtný systém města Bergen</vt:lpstr>
      <vt:lpstr>Úvod</vt:lpstr>
      <vt:lpstr>AutoPASS</vt:lpstr>
      <vt:lpstr>Prezentace aplikace PowerPoint</vt:lpstr>
      <vt:lpstr>Prezentace aplikace PowerPoint</vt:lpstr>
      <vt:lpstr>Prezentace aplikace PowerPoint</vt:lpstr>
      <vt:lpstr>Platba mýtného (1/2)</vt:lpstr>
      <vt:lpstr>Prezentace aplikace PowerPoint</vt:lpstr>
      <vt:lpstr>Platba mýtného (2/2)</vt:lpstr>
      <vt:lpstr>Sankce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Mýtný systém města Bergen</dc:title>
  <dc:creator>Paja</dc:creator>
  <cp:lastModifiedBy>UPa</cp:lastModifiedBy>
  <cp:revision>30</cp:revision>
  <dcterms:created xsi:type="dcterms:W3CDTF">2011-12-12T18:03:41Z</dcterms:created>
  <dcterms:modified xsi:type="dcterms:W3CDTF">2013-11-19T12:40:39Z</dcterms:modified>
</cp:coreProperties>
</file>