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9" r:id="rId4"/>
    <p:sldId id="261" r:id="rId5"/>
    <p:sldId id="263" r:id="rId6"/>
    <p:sldId id="264" r:id="rId7"/>
    <p:sldId id="265" r:id="rId8"/>
    <p:sldId id="266" r:id="rId9"/>
    <p:sldId id="269" r:id="rId10"/>
    <p:sldId id="270" r:id="rId11"/>
    <p:sldId id="271" r:id="rId12"/>
    <p:sldId id="272" r:id="rId13"/>
    <p:sldId id="273" r:id="rId14"/>
    <p:sldId id="274" r:id="rId15"/>
    <p:sldId id="275" r:id="rId16"/>
    <p:sldId id="276" r:id="rId17"/>
    <p:sldId id="277" r:id="rId18"/>
    <p:sldId id="278" r:id="rId19"/>
    <p:sldId id="279" r:id="rId2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92" autoAdjust="0"/>
  </p:normalViewPr>
  <p:slideViewPr>
    <p:cSldViewPr>
      <p:cViewPr varScale="1">
        <p:scale>
          <a:sx n="68" d="100"/>
          <a:sy n="68" d="100"/>
        </p:scale>
        <p:origin x="-37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444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7C04BD-121B-4817-9190-EDE16F040F3F}" type="datetimeFigureOut">
              <a:rPr lang="cs-CZ" smtClean="0"/>
              <a:pPr/>
              <a:t>13.6.2013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BFEF6B-A0EF-4106-BE60-9395D525ED6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7C04BD-121B-4817-9190-EDE16F040F3F}" type="datetimeFigureOut">
              <a:rPr lang="cs-CZ" smtClean="0"/>
              <a:pPr/>
              <a:t>13.6.2013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BFEF6B-A0EF-4106-BE60-9395D525ED6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7C04BD-121B-4817-9190-EDE16F040F3F}" type="datetimeFigureOut">
              <a:rPr lang="cs-CZ" smtClean="0"/>
              <a:pPr/>
              <a:t>13.6.2013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BFEF6B-A0EF-4106-BE60-9395D525ED6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7C04BD-121B-4817-9190-EDE16F040F3F}" type="datetimeFigureOut">
              <a:rPr lang="cs-CZ" smtClean="0"/>
              <a:pPr/>
              <a:t>13.6.2013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BFEF6B-A0EF-4106-BE60-9395D525ED6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7C04BD-121B-4817-9190-EDE16F040F3F}" type="datetimeFigureOut">
              <a:rPr lang="cs-CZ" smtClean="0"/>
              <a:pPr/>
              <a:t>13.6.2013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BFEF6B-A0EF-4106-BE60-9395D525ED6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7C04BD-121B-4817-9190-EDE16F040F3F}" type="datetimeFigureOut">
              <a:rPr lang="cs-CZ" smtClean="0"/>
              <a:pPr/>
              <a:t>13.6.2013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BFEF6B-A0EF-4106-BE60-9395D525ED6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7C04BD-121B-4817-9190-EDE16F040F3F}" type="datetimeFigureOut">
              <a:rPr lang="cs-CZ" smtClean="0"/>
              <a:pPr/>
              <a:t>13.6.2013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BFEF6B-A0EF-4106-BE60-9395D525ED6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7C04BD-121B-4817-9190-EDE16F040F3F}" type="datetimeFigureOut">
              <a:rPr lang="cs-CZ" smtClean="0"/>
              <a:pPr/>
              <a:t>13.6.2013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BFEF6B-A0EF-4106-BE60-9395D525ED6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7C04BD-121B-4817-9190-EDE16F040F3F}" type="datetimeFigureOut">
              <a:rPr lang="cs-CZ" smtClean="0"/>
              <a:pPr/>
              <a:t>13.6.2013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BFEF6B-A0EF-4106-BE60-9395D525ED6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7C04BD-121B-4817-9190-EDE16F040F3F}" type="datetimeFigureOut">
              <a:rPr lang="cs-CZ" smtClean="0"/>
              <a:pPr/>
              <a:t>13.6.2013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BFEF6B-A0EF-4106-BE60-9395D525ED6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7C04BD-121B-4817-9190-EDE16F040F3F}" type="datetimeFigureOut">
              <a:rPr lang="cs-CZ" smtClean="0"/>
              <a:pPr/>
              <a:t>13.6.2013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BFEF6B-A0EF-4106-BE60-9395D525ED6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7C04BD-121B-4817-9190-EDE16F040F3F}" type="datetimeFigureOut">
              <a:rPr lang="cs-CZ" smtClean="0"/>
              <a:pPr/>
              <a:t>13.6.2013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BFEF6B-A0EF-4106-BE60-9395D525ED6E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cs-CZ" sz="5400" dirty="0" smtClean="0">
                <a:latin typeface="Arial" pitchFamily="34" charset="0"/>
                <a:cs typeface="Arial" pitchFamily="34" charset="0"/>
              </a:rPr>
              <a:t>Lanová dráha</a:t>
            </a:r>
            <a:br>
              <a:rPr lang="cs-CZ" sz="5400" dirty="0" smtClean="0">
                <a:latin typeface="Arial" pitchFamily="34" charset="0"/>
                <a:cs typeface="Arial" pitchFamily="34" charset="0"/>
              </a:rPr>
            </a:br>
            <a:r>
              <a:rPr lang="cs-CZ" sz="5400" dirty="0" smtClean="0">
                <a:latin typeface="Arial" pitchFamily="34" charset="0"/>
                <a:cs typeface="Arial" pitchFamily="34" charset="0"/>
              </a:rPr>
              <a:t>v kolumbijském městě </a:t>
            </a:r>
            <a:r>
              <a:rPr lang="cs-CZ" sz="5400" dirty="0" err="1" smtClean="0">
                <a:latin typeface="Arial" pitchFamily="34" charset="0"/>
                <a:cs typeface="Arial" pitchFamily="34" charset="0"/>
              </a:rPr>
              <a:t>Medellin</a:t>
            </a:r>
            <a:endParaRPr lang="cs-CZ" sz="5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Podnadpis 3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 descr="poloha medellin.bmp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1268760"/>
            <a:ext cx="9192825" cy="4536830"/>
          </a:xfrm>
        </p:spPr>
      </p:pic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25470"/>
          </a:xfrm>
        </p:spPr>
        <p:txBody>
          <a:bodyPr>
            <a:noAutofit/>
          </a:bodyPr>
          <a:lstStyle/>
          <a:p>
            <a:endParaRPr lang="cs-CZ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Zástupný symbol pro obsah 3" descr="silnice do medellin.bmp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54648" y="692696"/>
            <a:ext cx="9191693" cy="5500702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57158" y="142852"/>
            <a:ext cx="3638778" cy="6166468"/>
          </a:xfrm>
        </p:spPr>
        <p:txBody>
          <a:bodyPr>
            <a:noAutofit/>
          </a:bodyPr>
          <a:lstStyle/>
          <a:p>
            <a:pPr algn="l"/>
            <a:r>
              <a:rPr lang="cs-CZ" dirty="0" smtClean="0">
                <a:latin typeface="Arial" pitchFamily="34" charset="0"/>
                <a:cs typeface="Arial" pitchFamily="34" charset="0"/>
              </a:rPr>
              <a:t>Síť</a:t>
            </a:r>
            <a:br>
              <a:rPr lang="cs-CZ" dirty="0" smtClean="0">
                <a:latin typeface="Arial" pitchFamily="34" charset="0"/>
                <a:cs typeface="Arial" pitchFamily="34" charset="0"/>
              </a:rPr>
            </a:br>
            <a:r>
              <a:rPr lang="cs-CZ" dirty="0" smtClean="0">
                <a:latin typeface="Arial" pitchFamily="34" charset="0"/>
                <a:cs typeface="Arial" pitchFamily="34" charset="0"/>
              </a:rPr>
              <a:t>veřejné osobní </a:t>
            </a:r>
            <a:br>
              <a:rPr lang="cs-CZ" dirty="0" smtClean="0">
                <a:latin typeface="Arial" pitchFamily="34" charset="0"/>
                <a:cs typeface="Arial" pitchFamily="34" charset="0"/>
              </a:rPr>
            </a:br>
            <a:r>
              <a:rPr lang="cs-CZ" dirty="0" smtClean="0">
                <a:latin typeface="Arial" pitchFamily="34" charset="0"/>
                <a:cs typeface="Arial" pitchFamily="34" charset="0"/>
              </a:rPr>
              <a:t>dopravy města</a:t>
            </a:r>
            <a:br>
              <a:rPr lang="cs-CZ" dirty="0" smtClean="0">
                <a:latin typeface="Arial" pitchFamily="34" charset="0"/>
                <a:cs typeface="Arial" pitchFamily="34" charset="0"/>
              </a:rPr>
            </a:br>
            <a:r>
              <a:rPr lang="cs-CZ" dirty="0" err="1" smtClean="0">
                <a:latin typeface="Arial" pitchFamily="34" charset="0"/>
                <a:cs typeface="Arial" pitchFamily="34" charset="0"/>
              </a:rPr>
              <a:t>Medellin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Zástupný symbol pro obsah 3" descr="mapa systému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779912" y="0"/>
            <a:ext cx="4793441" cy="684777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28596" y="0"/>
            <a:ext cx="8229600" cy="714356"/>
          </a:xfrm>
        </p:spPr>
        <p:txBody>
          <a:bodyPr>
            <a:noAutofit/>
          </a:bodyPr>
          <a:lstStyle/>
          <a:p>
            <a:endParaRPr lang="cs-CZ" sz="40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Zástupný symbol pro obsah 3" descr="Small-Bursts-of-Colour-copy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" y="404664"/>
            <a:ext cx="9143999" cy="606357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dirty="0" smtClean="0">
                <a:latin typeface="Arial" pitchFamily="34" charset="0"/>
                <a:cs typeface="Arial" pitchFamily="34" charset="0"/>
              </a:rPr>
              <a:t>Lanová dráha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3898776" cy="5069160"/>
          </a:xfrm>
        </p:spPr>
        <p:txBody>
          <a:bodyPr>
            <a:normAutofit lnSpcReduction="10000"/>
          </a:bodyPr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kapacita: 10 osob</a:t>
            </a:r>
            <a:br>
              <a:rPr lang="cs-CZ" dirty="0" smtClean="0">
                <a:latin typeface="Arial" pitchFamily="34" charset="0"/>
                <a:cs typeface="Arial" pitchFamily="34" charset="0"/>
              </a:rPr>
            </a:br>
            <a:r>
              <a:rPr lang="cs-CZ" dirty="0" smtClean="0">
                <a:latin typeface="Arial" pitchFamily="34" charset="0"/>
                <a:cs typeface="Arial" pitchFamily="34" charset="0"/>
              </a:rPr>
              <a:t>v kabině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frekvence: 5 kabin za minutu</a:t>
            </a:r>
            <a:br>
              <a:rPr lang="cs-CZ" dirty="0" smtClean="0">
                <a:latin typeface="Arial" pitchFamily="34" charset="0"/>
                <a:cs typeface="Arial" pitchFamily="34" charset="0"/>
              </a:rPr>
            </a:br>
            <a:r>
              <a:rPr lang="cs-CZ" dirty="0" smtClean="0">
                <a:latin typeface="Arial" pitchFamily="34" charset="0"/>
                <a:cs typeface="Arial" pitchFamily="34" charset="0"/>
              </a:rPr>
              <a:t>v jednom směru </a:t>
            </a:r>
            <a:r>
              <a:rPr lang="cs-CZ" sz="3200" dirty="0" smtClean="0">
                <a:latin typeface="Arial" pitchFamily="34" charset="0"/>
                <a:cs typeface="Arial" pitchFamily="34" charset="0"/>
              </a:rPr>
              <a:t>(3000 osob/hod</a:t>
            </a:r>
            <a:br>
              <a:rPr lang="cs-CZ" sz="3200" dirty="0" smtClean="0">
                <a:latin typeface="Arial" pitchFamily="34" charset="0"/>
                <a:cs typeface="Arial" pitchFamily="34" charset="0"/>
              </a:rPr>
            </a:br>
            <a:r>
              <a:rPr lang="cs-CZ" sz="3200" dirty="0" smtClean="0">
                <a:latin typeface="Arial" pitchFamily="34" charset="0"/>
                <a:cs typeface="Arial" pitchFamily="34" charset="0"/>
              </a:rPr>
              <a:t>v jednom směru)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fronty vznikají jen občas při příjezdu vlaku</a:t>
            </a:r>
          </a:p>
        </p:txBody>
      </p:sp>
      <p:pic>
        <p:nvPicPr>
          <p:cNvPr id="6" name="Zástupný symbol pro obsah 3" descr="Medellin7-PU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27984" y="3005"/>
            <a:ext cx="4681301" cy="685499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Zástupný symbol pro obsah 3" descr="640px-Metro_de_Medellin-Estación_San_Javier(2)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4677" y="5292"/>
            <a:ext cx="9136943" cy="6852708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Lanová dráha – přínosy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97152"/>
          </a:xfrm>
        </p:spPr>
        <p:txBody>
          <a:bodyPr>
            <a:normAutofit fontScale="92500" lnSpcReduction="20000"/>
          </a:bodyPr>
          <a:lstStyle/>
          <a:p>
            <a:r>
              <a:rPr lang="cs-CZ" sz="3600" dirty="0" smtClean="0">
                <a:latin typeface="Arial" pitchFamily="34" charset="0"/>
                <a:cs typeface="Arial" pitchFamily="34" charset="0"/>
              </a:rPr>
              <a:t>zejména pro obyvatele okolí města</a:t>
            </a:r>
          </a:p>
          <a:p>
            <a:pPr lvl="1"/>
            <a:r>
              <a:rPr lang="cs-CZ" dirty="0" smtClean="0">
                <a:latin typeface="Arial" pitchFamily="34" charset="0"/>
                <a:cs typeface="Arial" pitchFamily="34" charset="0"/>
              </a:rPr>
              <a:t>zkrácení doby přepravy</a:t>
            </a:r>
          </a:p>
          <a:p>
            <a:pPr lvl="1"/>
            <a:r>
              <a:rPr lang="cs-CZ" dirty="0" smtClean="0">
                <a:latin typeface="Arial" pitchFamily="34" charset="0"/>
                <a:cs typeface="Arial" pitchFamily="34" charset="0"/>
              </a:rPr>
              <a:t>přímé napojení na metro (jízdní doklady totožné)</a:t>
            </a:r>
          </a:p>
          <a:p>
            <a:pPr lvl="1"/>
            <a:r>
              <a:rPr lang="cs-CZ" dirty="0" smtClean="0">
                <a:latin typeface="Arial" pitchFamily="34" charset="0"/>
                <a:cs typeface="Arial" pitchFamily="34" charset="0"/>
              </a:rPr>
              <a:t>stavba mostu pro pěší ke stanici LN</a:t>
            </a:r>
            <a:br>
              <a:rPr lang="cs-CZ" dirty="0" smtClean="0">
                <a:latin typeface="Arial" pitchFamily="34" charset="0"/>
                <a:cs typeface="Arial" pitchFamily="34" charset="0"/>
              </a:rPr>
            </a:br>
            <a:r>
              <a:rPr lang="cs-CZ" dirty="0" smtClean="0">
                <a:latin typeface="Arial" pitchFamily="34" charset="0"/>
                <a:cs typeface="Arial" pitchFamily="34" charset="0"/>
              </a:rPr>
              <a:t>(6000 obyvatel)</a:t>
            </a:r>
          </a:p>
          <a:p>
            <a:pPr lvl="1"/>
            <a:r>
              <a:rPr lang="cs-CZ" dirty="0" smtClean="0">
                <a:latin typeface="Arial" pitchFamily="34" charset="0"/>
                <a:cs typeface="Arial" pitchFamily="34" charset="0"/>
              </a:rPr>
              <a:t>ve stanicích LN zřízeny PC centra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rapidní </a:t>
            </a:r>
            <a:r>
              <a:rPr lang="cs-CZ" dirty="0">
                <a:latin typeface="Arial" pitchFamily="34" charset="0"/>
                <a:cs typeface="Arial" pitchFamily="34" charset="0"/>
              </a:rPr>
              <a:t>pokles kriminality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investice</a:t>
            </a:r>
            <a:endParaRPr lang="cs-CZ" dirty="0">
              <a:latin typeface="Arial" pitchFamily="34" charset="0"/>
              <a:cs typeface="Arial" pitchFamily="34" charset="0"/>
            </a:endParaRP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zaměstnanost</a:t>
            </a:r>
            <a:endParaRPr lang="cs-CZ" dirty="0">
              <a:latin typeface="Arial" pitchFamily="34" charset="0"/>
              <a:cs typeface="Arial" pitchFamily="34" charset="0"/>
            </a:endParaRPr>
          </a:p>
          <a:p>
            <a:r>
              <a:rPr lang="cs-CZ" dirty="0" err="1">
                <a:latin typeface="Arial" pitchFamily="34" charset="0"/>
                <a:cs typeface="Arial" pitchFamily="34" charset="0"/>
              </a:rPr>
              <a:t>Santo</a:t>
            </a:r>
            <a:r>
              <a:rPr lang="cs-CZ" dirty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Domingo</a:t>
            </a:r>
            <a:r>
              <a:rPr lang="cs-CZ" dirty="0">
                <a:latin typeface="Arial" pitchFamily="34" charset="0"/>
                <a:cs typeface="Arial" pitchFamily="34" charset="0"/>
              </a:rPr>
              <a:t> – 3 nové pobočky bank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turismus</a:t>
            </a:r>
          </a:p>
          <a:p>
            <a:pPr lvl="1"/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 lvl="1"/>
            <a:endParaRPr lang="cs-CZ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Zástupný symbol pro obsah 6" descr="Nový obrázek (3).bmp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7495" y="1052736"/>
            <a:ext cx="9106505" cy="4464496"/>
          </a:xfrm>
        </p:spPr>
      </p:pic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Zástupný symbol pro obsah 7" descr="1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42844" y="792481"/>
            <a:ext cx="8858312" cy="587601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>
              <a:latin typeface="Arial" pitchFamily="34" charset="0"/>
              <a:cs typeface="Arial" pitchFamily="34" charset="0"/>
            </a:endParaRPr>
          </a:p>
        </p:txBody>
      </p:sp>
      <p:pic>
        <p:nvPicPr>
          <p:cNvPr id="10" name="Zástupný symbol pro obsah 9" descr="lagos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84547" y="1714488"/>
            <a:ext cx="7956715" cy="4857784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Zástupný symbol pro obsah 3" descr="Medellin7-PUI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195736" y="-46208"/>
            <a:ext cx="4714908" cy="6904208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Zástupný symbol pro obsah 3" descr="261_METROCABLE_Juan XXIII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936759"/>
            <a:ext cx="9144000" cy="5921241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Zástupný symbol pro obsah 3" descr="metrocable48so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1"/>
            <a:ext cx="9144001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667274"/>
            <a:ext cx="9187071" cy="61907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Zástupný symbol pro obsah 3" descr="Medellin-5053-md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-53578"/>
            <a:ext cx="9151436" cy="6863578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Zástupný symbol pro obsah 3" descr="med-1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35880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Zástupný symbol pro obsah 3" descr="Medellin-5050-1med-md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1" y="0"/>
            <a:ext cx="9144001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Zástupný symbol pro obsah 3" descr="rising-above-medellin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203922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457</TotalTime>
  <Words>37</Words>
  <Application>Microsoft Office PowerPoint</Application>
  <PresentationFormat>Předvádění na obrazovce (4:3)</PresentationFormat>
  <Paragraphs>17</Paragraphs>
  <Slides>19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19</vt:i4>
      </vt:variant>
    </vt:vector>
  </HeadingPairs>
  <TitlesOfParts>
    <vt:vector size="20" baseType="lpstr">
      <vt:lpstr>Motiv sady Office</vt:lpstr>
      <vt:lpstr>Lanová dráha v kolumbijském městě Medellin</vt:lpstr>
      <vt:lpstr>Prezentace aplikace PowerPoint</vt:lpstr>
      <vt:lpstr>Prezentace aplikace PowerPoint</vt:lpstr>
      <vt:lpstr>Síť veřejné osobní  dopravy města Medellin</vt:lpstr>
      <vt:lpstr>Prezentace aplikace PowerPoint</vt:lpstr>
      <vt:lpstr>Lanová dráha</vt:lpstr>
      <vt:lpstr>Prezentace aplikace PowerPoint</vt:lpstr>
      <vt:lpstr>Lanová dráha – přínosy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Lanová dráha v kolumbijském městě Medellin</dc:title>
  <dc:creator/>
  <cp:lastModifiedBy>UPa</cp:lastModifiedBy>
  <cp:revision>29</cp:revision>
  <dcterms:created xsi:type="dcterms:W3CDTF">2012-10-21T07:21:41Z</dcterms:created>
  <dcterms:modified xsi:type="dcterms:W3CDTF">2013-06-13T06:44:10Z</dcterms:modified>
</cp:coreProperties>
</file>