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3"/>
  </p:notesMasterIdLst>
  <p:sldIdLst>
    <p:sldId id="256" r:id="rId2"/>
    <p:sldId id="259" r:id="rId3"/>
    <p:sldId id="260" r:id="rId4"/>
    <p:sldId id="267" r:id="rId5"/>
    <p:sldId id="268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-78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EF6DFB-8A26-48D1-8A23-38DF3B7C2130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1D7DEF-7B0E-4C76-A91A-10161C6F5B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3426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A3E4-63CF-4686-B7FD-51D926BAA8E2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FCB82-34DA-4951-AA36-9C9DB91057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4400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08656-F038-4B66-94D4-DE2B3F0D634A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FCB82-34DA-4951-AA36-9C9DB91057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932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FC57-EFB7-4D99-B7F8-CE2EBC60C618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FCB82-34DA-4951-AA36-9C9DB91057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1367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C5DFD-7167-4792-9334-B6067EA01259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FCB82-34DA-4951-AA36-9C9DB91057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188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26115-1302-421B-88C8-B81EFCF4C169}" type="datetime1">
              <a:rPr lang="cs-CZ" smtClean="0"/>
              <a:t>17.1.2017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FCB82-34DA-4951-AA36-9C9DB91057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6710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762FE-682B-4125-9397-38F2E91D7B6D}" type="datetime1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FCB82-34DA-4951-AA36-9C9DB91057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8314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3D8B-64E7-4340-AD93-5E1FF652C595}" type="datetime1">
              <a:rPr lang="cs-CZ" smtClean="0"/>
              <a:t>17.1.2017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FCB82-34DA-4951-AA36-9C9DB91057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4335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C9FAC-4186-490A-8983-E1927803FF5C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FCB82-34DA-4951-AA36-9C9DB91057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0500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3F1B-376E-420E-A9B3-916C3BCB11BB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FCB82-34DA-4951-AA36-9C9DB91057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2738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435FC-17C7-4560-B20F-B064703B4105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FCB82-34DA-4951-AA36-9C9DB91057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5916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E3ECA-4D3E-4F6A-BAA9-F9AF0214AAA2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FCB82-34DA-4951-AA36-9C9DB91057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614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9F072-2D88-46B2-8DDB-64353398509C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FCB82-34DA-4951-AA36-9C9DB91057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06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30427"/>
            <a:ext cx="9144000" cy="1470025"/>
          </a:xfrm>
        </p:spPr>
        <p:txBody>
          <a:bodyPr>
            <a:normAutofit fontScale="90000"/>
          </a:bodyPr>
          <a:lstStyle/>
          <a:p>
            <a: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b="0" dirty="0">
                <a:latin typeface="Arial" panose="020B0604020202020204" pitchFamily="34" charset="0"/>
                <a:cs typeface="Arial" panose="020B0604020202020204" pitchFamily="34" charset="0"/>
              </a:rPr>
              <a:t> Inteligentní </a:t>
            </a:r>
            <a:r>
              <a:rPr lang="cs-CZ" sz="5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parkování</a:t>
            </a:r>
            <a:br>
              <a:rPr lang="cs-CZ" sz="5400" b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ve </a:t>
            </a:r>
            <a:r>
              <a:rPr lang="cs-CZ" sz="5400" b="0" dirty="0">
                <a:latin typeface="Arial" panose="020B0604020202020204" pitchFamily="34" charset="0"/>
                <a:cs typeface="Arial" panose="020B0604020202020204" pitchFamily="34" charset="0"/>
              </a:rPr>
              <a:t>městě Kolín </a:t>
            </a: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8379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  <a:t>Smart City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numCol="1">
            <a:noAutofit/>
          </a:bodyPr>
          <a:lstStyle/>
          <a:p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snaží se o komplexnost, efektivitu</a:t>
            </a:r>
            <a:b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a udržitelnost rozvoje města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ekonomické, sociální a zejména technologické inovace </a:t>
            </a:r>
          </a:p>
          <a:p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hlavní cíle:</a:t>
            </a:r>
          </a:p>
          <a:p>
            <a:pPr lvl="1"/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zmenšování ekologické stopy</a:t>
            </a:r>
          </a:p>
          <a:p>
            <a:pPr lvl="1"/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posilování konkurenceschopnosti</a:t>
            </a:r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  <a:t>zlepšení životní </a:t>
            </a:r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úrovně</a:t>
            </a:r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2055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  <a:t>Inteligentní parkování v Kolíně</a:t>
            </a:r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pilotní </a:t>
            </a:r>
            <a:r>
              <a:rPr lang="cs-CZ" sz="3000" b="0" dirty="0"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cs-CZ" sz="3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br>
              <a:rPr lang="cs-CZ" sz="3000" b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Karlovo náměstí</a:t>
            </a:r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/>
          <a:srcRect l="23353" t="12813" r="20310" b="9646"/>
          <a:stretch/>
        </p:blipFill>
        <p:spPr>
          <a:xfrm>
            <a:off x="3953357" y="1227758"/>
            <a:ext cx="5009187" cy="516834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06" y="2828478"/>
            <a:ext cx="3756991" cy="375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413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Charakteristika projektu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405446" cy="4525963"/>
          </a:xfrm>
        </p:spPr>
        <p:txBody>
          <a:bodyPr>
            <a:noAutofit/>
          </a:bodyPr>
          <a:lstStyle/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parkovací místa po třech čtvrtinách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obvodu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všechny komunikace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ústících na náměstí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jsou jednosměrné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dvě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směrem na náměstí a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tři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směrem z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náměstí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cílem zklidnit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dopravu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tím,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že řidiči dostanou informaci o volných parkovacích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místech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dílčím cílem: nové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metody placení za parkování, nové metody kontroly zaplacení parkování městskou policií a zefektivnění obsluhy platebních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automatů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323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Charakteristika projektu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405446" cy="4525963"/>
          </a:xfrm>
        </p:spPr>
        <p:txBody>
          <a:bodyPr>
            <a:no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56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parkovacích míst, z toho 10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míst pro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návštěvníky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MěÚ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soukromé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uživatele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16 hodin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systému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41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parkovacích míst, od 16 hodiny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 uvolnění míst pro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MěÚ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51 každé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parkovací místo bylo osazeno senzorem, který bezdrátově odesílá informace o obsazení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místa do centrální databáze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data pro internet a pro parkovací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informační panely umístěné v ulicích Pražská, Legerova, Kutnohorská a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Mostní 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9213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 rotWithShape="1">
          <a:blip r:embed="rId2"/>
          <a:srcRect l="8102" t="8233" r="22784" b="902"/>
          <a:stretch/>
        </p:blipFill>
        <p:spPr bwMode="auto">
          <a:xfrm>
            <a:off x="758886" y="295729"/>
            <a:ext cx="7005519" cy="64592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512849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09296" y="2368930"/>
            <a:ext cx="5377069" cy="302460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14113" y="1216958"/>
            <a:ext cx="4498008" cy="253013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87129" y="3028950"/>
            <a:ext cx="4532243" cy="254938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82072" y="1267862"/>
            <a:ext cx="4432852" cy="2493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33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>
                <a:latin typeface="Arial" panose="020B0604020202020204" pitchFamily="34" charset="0"/>
                <a:cs typeface="Arial" panose="020B0604020202020204" pitchFamily="34" charset="0"/>
              </a:rPr>
              <a:t>Smart4City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3600" b="0" dirty="0" smtClean="0">
                <a:latin typeface="Arial" panose="020B0604020202020204" pitchFamily="34" charset="0"/>
                <a:cs typeface="Arial" panose="020B0604020202020204" pitchFamily="34" charset="0"/>
              </a:rPr>
              <a:t>mobilní aplikace </a:t>
            </a:r>
            <a:r>
              <a:rPr lang="cs-CZ" sz="3600" b="0" dirty="0">
                <a:latin typeface="Arial" panose="020B0604020202020204" pitchFamily="34" charset="0"/>
                <a:cs typeface="Arial" panose="020B0604020202020204" pitchFamily="34" charset="0"/>
              </a:rPr>
              <a:t>pro placení </a:t>
            </a:r>
            <a:r>
              <a:rPr lang="cs-CZ" sz="36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parkovného</a:t>
            </a:r>
            <a:endParaRPr lang="cs-CZ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600" b="0" dirty="0">
                <a:latin typeface="Arial" panose="020B0604020202020204" pitchFamily="34" charset="0"/>
                <a:cs typeface="Arial" panose="020B0604020202020204" pitchFamily="34" charset="0"/>
              </a:rPr>
              <a:t>placení pomocí platební karty přes </a:t>
            </a:r>
            <a:r>
              <a:rPr lang="cs-CZ" sz="3600" b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smartphone</a:t>
            </a:r>
            <a:r>
              <a:rPr lang="cs-CZ" sz="3600" b="0" dirty="0" smtClean="0">
                <a:latin typeface="Arial" panose="020B0604020202020204" pitchFamily="34" charset="0"/>
                <a:cs typeface="Arial" panose="020B0604020202020204" pitchFamily="34" charset="0"/>
              </a:rPr>
              <a:t>, využití GPS polohy</a:t>
            </a:r>
            <a:endParaRPr lang="cs-CZ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600" b="0" dirty="0" smtClean="0">
                <a:latin typeface="Arial" panose="020B0604020202020204" pitchFamily="34" charset="0"/>
                <a:cs typeface="Arial" panose="020B0604020202020204" pitchFamily="34" charset="0"/>
              </a:rPr>
              <a:t>nutné </a:t>
            </a:r>
            <a:r>
              <a:rPr lang="cs-CZ" sz="3600" b="0" dirty="0">
                <a:latin typeface="Arial" panose="020B0604020202020204" pitchFamily="34" charset="0"/>
                <a:cs typeface="Arial" panose="020B0604020202020204" pitchFamily="34" charset="0"/>
              </a:rPr>
              <a:t>informace:</a:t>
            </a:r>
          </a:p>
          <a:p>
            <a:pPr lvl="1"/>
            <a:r>
              <a:rPr lang="cs-CZ" sz="3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parkoviště</a:t>
            </a:r>
            <a:endParaRPr lang="cs-CZ" sz="32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3200" b="0" dirty="0">
                <a:latin typeface="Arial" panose="020B0604020202020204" pitchFamily="34" charset="0"/>
                <a:cs typeface="Arial" panose="020B0604020202020204" pitchFamily="34" charset="0"/>
              </a:rPr>
              <a:t>registrační značka </a:t>
            </a:r>
            <a:r>
              <a:rPr lang="cs-CZ" sz="3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automobilu</a:t>
            </a:r>
            <a:endParaRPr lang="cs-CZ" sz="32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3200" b="0" dirty="0">
                <a:latin typeface="Arial" panose="020B0604020202020204" pitchFamily="34" charset="0"/>
                <a:cs typeface="Arial" panose="020B0604020202020204" pitchFamily="34" charset="0"/>
              </a:rPr>
              <a:t>dobu, za kterou chce uživatel </a:t>
            </a:r>
            <a:r>
              <a:rPr lang="cs-CZ" sz="3200" b="0" dirty="0" smtClean="0">
                <a:latin typeface="Arial" panose="020B0604020202020204" pitchFamily="34" charset="0"/>
                <a:cs typeface="Arial" panose="020B0604020202020204" pitchFamily="34" charset="0"/>
              </a:rPr>
              <a:t>platit</a:t>
            </a:r>
            <a:endParaRPr lang="cs-CZ" sz="32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600" b="0" dirty="0">
                <a:latin typeface="Arial" panose="020B0604020202020204" pitchFamily="34" charset="0"/>
                <a:cs typeface="Arial" panose="020B0604020202020204" pitchFamily="34" charset="0"/>
              </a:rPr>
              <a:t>platby možné skoro všemi druhy </a:t>
            </a:r>
            <a:r>
              <a:rPr lang="cs-CZ" sz="3600" b="0" dirty="0" smtClean="0">
                <a:latin typeface="Arial" panose="020B0604020202020204" pitchFamily="34" charset="0"/>
                <a:cs typeface="Arial" panose="020B0604020202020204" pitchFamily="34" charset="0"/>
              </a:rPr>
              <a:t>karet</a:t>
            </a:r>
            <a:endParaRPr lang="cs-CZ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065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G_00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16" y="334263"/>
            <a:ext cx="2590541" cy="6135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C:\Users\ja\AppData\Local\Microsoft\Windows\INetCache\Content.Word\IMG_0094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539" y="334262"/>
            <a:ext cx="2788392" cy="6181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 descr="IMG_009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432" y="334262"/>
            <a:ext cx="2584930" cy="6181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57001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latin typeface="Arial" panose="020B0604020202020204" pitchFamily="34" charset="0"/>
                <a:cs typeface="Arial" panose="020B0604020202020204" pitchFamily="34" charset="0"/>
              </a:rPr>
              <a:t>Stávající stav</a:t>
            </a:r>
            <a:endParaRPr lang="cs-CZ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28650" y="2123798"/>
            <a:ext cx="7886700" cy="4351338"/>
          </a:xfrm>
        </p:spPr>
        <p:txBody>
          <a:bodyPr>
            <a:normAutofit/>
          </a:bodyPr>
          <a:lstStyle/>
          <a:p>
            <a:r>
              <a:rPr lang="cs-CZ" sz="3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funkční systém</a:t>
            </a:r>
            <a:endParaRPr lang="cs-CZ" sz="3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b="0" dirty="0">
                <a:latin typeface="Arial" panose="020B0604020202020204" pitchFamily="34" charset="0"/>
                <a:cs typeface="Arial" panose="020B0604020202020204" pitchFamily="34" charset="0"/>
              </a:rPr>
              <a:t>odlehčení dopravy na Karlově </a:t>
            </a:r>
            <a:r>
              <a:rPr lang="cs-CZ" sz="3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náměstí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oté rozšířeno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i na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parkoviště u kolínské nemocnice, parkoviště SEVER a JIH </a:t>
            </a:r>
          </a:p>
          <a:p>
            <a:r>
              <a:rPr lang="cs-CZ" sz="3000" b="0" dirty="0">
                <a:latin typeface="Arial" panose="020B0604020202020204" pitchFamily="34" charset="0"/>
                <a:cs typeface="Arial" panose="020B0604020202020204" pitchFamily="34" charset="0"/>
              </a:rPr>
              <a:t>dobré </a:t>
            </a:r>
            <a:r>
              <a:rPr lang="cs-CZ" sz="3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ohlasy</a:t>
            </a:r>
            <a:endParaRPr lang="cs-CZ" sz="3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b="0" dirty="0">
                <a:latin typeface="Arial" panose="020B0604020202020204" pitchFamily="34" charset="0"/>
                <a:cs typeface="Arial" panose="020B0604020202020204" pitchFamily="34" charset="0"/>
              </a:rPr>
              <a:t>plánování budoucího </a:t>
            </a:r>
            <a:r>
              <a:rPr lang="cs-CZ" sz="3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rozšíření</a:t>
            </a:r>
            <a:endParaRPr lang="cs-CZ" sz="3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820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 rotWithShape="1">
          <a:blip r:embed="rId2"/>
          <a:srcRect l="24967" t="15291" r="28737" b="11193"/>
          <a:stretch/>
        </p:blipFill>
        <p:spPr bwMode="auto">
          <a:xfrm>
            <a:off x="1742299" y="236564"/>
            <a:ext cx="6054950" cy="63828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3689362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215</Words>
  <Application>Microsoft Office PowerPoint</Application>
  <PresentationFormat>Předvádění na obrazovce (4:3)</PresentationFormat>
  <Paragraphs>33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  Inteligentní parkování ve městě Kolín </vt:lpstr>
      <vt:lpstr>Smart City</vt:lpstr>
      <vt:lpstr>Inteligentní parkování v Kolíně</vt:lpstr>
      <vt:lpstr>Charakteristika projektu (1/2)</vt:lpstr>
      <vt:lpstr>Charakteristika projektu (2/2)</vt:lpstr>
      <vt:lpstr>Prezentace aplikace PowerPoint</vt:lpstr>
      <vt:lpstr>Prezentace aplikace PowerPoint</vt:lpstr>
      <vt:lpstr>Smart4City</vt:lpstr>
      <vt:lpstr>Prezentace aplikace PowerPoint</vt:lpstr>
      <vt:lpstr>Stávající stav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Inteligentní parkování ve městě Kolín</dc:title>
  <dc:creator>ja</dc:creator>
  <cp:lastModifiedBy>UPa</cp:lastModifiedBy>
  <cp:revision>8</cp:revision>
  <dcterms:created xsi:type="dcterms:W3CDTF">2016-12-05T13:45:41Z</dcterms:created>
  <dcterms:modified xsi:type="dcterms:W3CDTF">2017-01-17T15:26:51Z</dcterms:modified>
</cp:coreProperties>
</file>