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3"/>
  </p:notesMasterIdLst>
  <p:sldIdLst>
    <p:sldId id="256" r:id="rId2"/>
    <p:sldId id="260" r:id="rId3"/>
    <p:sldId id="259" r:id="rId4"/>
    <p:sldId id="288" r:id="rId5"/>
    <p:sldId id="262" r:id="rId6"/>
    <p:sldId id="263" r:id="rId7"/>
    <p:sldId id="264" r:id="rId8"/>
    <p:sldId id="267" r:id="rId9"/>
    <p:sldId id="266" r:id="rId10"/>
    <p:sldId id="265" r:id="rId11"/>
    <p:sldId id="268" r:id="rId12"/>
    <p:sldId id="289" r:id="rId13"/>
    <p:sldId id="278" r:id="rId14"/>
    <p:sldId id="290" r:id="rId15"/>
    <p:sldId id="280" r:id="rId16"/>
    <p:sldId id="281" r:id="rId17"/>
    <p:sldId id="291" r:id="rId18"/>
    <p:sldId id="282" r:id="rId19"/>
    <p:sldId id="283" r:id="rId20"/>
    <p:sldId id="279" r:id="rId21"/>
    <p:sldId id="284" r:id="rId22"/>
    <p:sldId id="285" r:id="rId23"/>
    <p:sldId id="275" r:id="rId24"/>
    <p:sldId id="277" r:id="rId25"/>
    <p:sldId id="292" r:id="rId26"/>
    <p:sldId id="276" r:id="rId27"/>
    <p:sldId id="287" r:id="rId28"/>
    <p:sldId id="286" r:id="rId29"/>
    <p:sldId id="270" r:id="rId30"/>
    <p:sldId id="273" r:id="rId31"/>
    <p:sldId id="274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39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A0EF46-BDF6-4EB9-8354-81E74DE5FBDA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7D247-DD6A-44A5-87CA-9A46E703A5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9828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Cena nového</a:t>
            </a:r>
            <a:r>
              <a:rPr lang="cs-CZ" baseline="0" dirty="0" smtClean="0"/>
              <a:t> elektromobilu v rozmezí 600 000 – 900 000 Kč. Životnost baterie okolo 100 000 km (9 – 11 let).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7D247-DD6A-44A5-87CA-9A46E703A52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83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První elektromobil byl vynalezen o 60 let dříve (v roce 1835) </a:t>
            </a:r>
            <a:r>
              <a:rPr lang="cs-CZ" sz="1200" dirty="0" smtClean="0">
                <a:solidFill>
                  <a:schemeClr val="tx1">
                    <a:lumMod val="95000"/>
                  </a:schemeClr>
                </a:solidFill>
              </a:rPr>
              <a:t>profesorem </a:t>
            </a:r>
            <a:r>
              <a:rPr lang="cs-CZ" sz="1200" dirty="0" err="1" smtClean="0">
                <a:solidFill>
                  <a:schemeClr val="tx1">
                    <a:lumMod val="95000"/>
                  </a:schemeClr>
                </a:solidFill>
              </a:rPr>
              <a:t>Stratinghem</a:t>
            </a:r>
            <a:r>
              <a:rPr lang="cs-CZ" sz="1200" dirty="0" smtClean="0">
                <a:solidFill>
                  <a:schemeClr val="tx1">
                    <a:lumMod val="95000"/>
                  </a:schemeClr>
                </a:solidFill>
              </a:rPr>
              <a:t> z Nizozemí.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7D247-DD6A-44A5-87CA-9A46E703A52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022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- V provozu bylo v USA okolo 35 tisíc </a:t>
            </a:r>
            <a:r>
              <a:rPr lang="cs-CZ" dirty="0" err="1" smtClean="0"/>
              <a:t>eletromobilů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7D247-DD6A-44A5-87CA-9A46E703A52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372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Vývoj ve</a:t>
            </a:r>
            <a:r>
              <a:rPr lang="cs-CZ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Výzkumném ústavu elektrických strojů točivých v Brně. Dnes </a:t>
            </a:r>
            <a:r>
              <a:rPr lang="cs-CZ" sz="1200" dirty="0" smtClean="0"/>
              <a:t>Elektromobily občanské sdružení.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7D247-DD6A-44A5-87CA-9A46E703A52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311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7D247-DD6A-44A5-87CA-9A46E703A52D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66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50C38-8AF5-4C7D-B500-A6B3DB116B26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063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51420-E23B-446F-B3D0-A9A049D4FD44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871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58FFD-7F67-4C24-9C6F-2FE378389F17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1103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D1E6-FCFF-4D92-8974-52144C7EE971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3688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33D20-81CF-47C0-A9A1-4EF8536DF1AC}" type="datetime1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1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7832-50B2-464C-90BE-D87AB9860A8C}" type="datetime1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88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0B824-BA3F-4DF1-B948-84A9F9F2BB8D}" type="datetime1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934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4AB31-915F-460A-8CFF-AEDE9A4C2212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707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B071-9756-414C-9F83-056E6C5B604D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360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F5ECB-3657-4D68-A5B8-A786C293BF14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13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64794-299D-4F75-BE61-0C36FF15E6DE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1421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0928E-02A4-4097-B41F-88FDB27E1272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09A03-A50E-430C-9EA8-084E171F29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215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hyperlink" Target="http://www.google.cz/url?sa=i&amp;rct=j&amp;q=&amp;esrc=s&amp;frm=1&amp;source=images&amp;cd=&amp;cad=rja&amp;docid=fPxzeV0X1KaHNM&amp;tbnid=JiBzXnqZpd-LOM:&amp;ved=0CAUQjRw&amp;url=http://www.cez.cz/cs/pro-media/tiskove-zpravy/4172.html&amp;ei=oXenUqSaB4WshQff0oDwDA&amp;bvm=bv.57799294,d.bGE&amp;psig=AFQjCNEcMryqk48TdcdCH1AFMDtcc-z6xw&amp;ust=1386793100521256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916832"/>
            <a:ext cx="9144000" cy="1944216"/>
          </a:xfrm>
        </p:spPr>
        <p:txBody>
          <a:bodyPr>
            <a:normAutofit/>
          </a:bodyPr>
          <a:lstStyle/>
          <a:p>
            <a:pPr algn="ctr"/>
            <a:r>
              <a:rPr lang="pl-PL" sz="4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Infrastruktura dobíjecích </a:t>
            </a:r>
            <a:r>
              <a:rPr lang="pl-PL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</a:t>
            </a:r>
            <a:br>
              <a:rPr lang="pl-PL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pl-PL" sz="4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elektromobily </a:t>
            </a:r>
            <a:r>
              <a:rPr lang="pl-PL" sz="4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pl-PL" sz="4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ČR</a:t>
            </a:r>
            <a:endParaRPr lang="cs-CZ" sz="4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42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Výhody a nevýhody</a:t>
            </a:r>
            <a:endParaRPr lang="cs-CZ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352928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4453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Historický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(1/7)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1895 zkonstruoval Fr. Křižík první elektromobil na našem území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tento první elektromobil byl osazen stejnosměrným elektromotorem o výkonu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3,7 kW, byl ovládán pomocí pák a měl poháněnou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zadní nápravu přes planetové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soukolí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svůj život zkonstruoval Křižík celkem tři prototypy elektromobilů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48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Elektromobil Františka Křižík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" y="188640"/>
            <a:ext cx="9144000" cy="6453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602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Historický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(2/7)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přelomu 19. a 20. století bylo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USA v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provozu více elektromobilů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než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klasických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automobilů</a:t>
            </a:r>
          </a:p>
          <a:p>
            <a:pPr algn="just"/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úpadek ve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30. letech 20.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století</a:t>
            </a:r>
          </a:p>
          <a:p>
            <a:pPr algn="just"/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důvody:</a:t>
            </a:r>
          </a:p>
          <a:p>
            <a:pPr lvl="1" algn="just"/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vzrůstající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potřeba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 na větší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vzdálenosti</a:t>
            </a:r>
          </a:p>
          <a:p>
            <a:pPr lvl="1" algn="just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vynález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elektrického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startéru (1912)</a:t>
            </a:r>
          </a:p>
          <a:p>
            <a:pPr lvl="1" algn="just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sériová výroba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levných automobilů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(Ford)</a:t>
            </a:r>
          </a:p>
          <a:p>
            <a:pPr lvl="1" algn="just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nová ložiska ropy a rozvoj petrochemie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6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Historický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(3/7)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renesance v ČSSR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až s příchodem ropné krize v 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70. letech 19. století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funkční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prototyp elektromobilu EMA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(1971)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ČSSR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byl v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roce 1980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založen klub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příznivců elektromobilů s názvem: Československý Klub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výroba: Škoda Eltra, Eltra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151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Pick-up (Česká pošta),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Tatra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Beta </a:t>
            </a:r>
          </a:p>
          <a:p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5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499992" cy="3501008"/>
          </a:xfrm>
          <a:prstGeom prst="rect">
            <a:avLst/>
          </a:prstGeom>
        </p:spPr>
      </p:pic>
      <p:pic>
        <p:nvPicPr>
          <p:cNvPr id="9" name="Obrázek 8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3501008"/>
            <a:ext cx="4499992" cy="3377272"/>
          </a:xfrm>
          <a:prstGeom prst="rect">
            <a:avLst/>
          </a:prstGeom>
        </p:spPr>
      </p:pic>
      <p:pic>
        <p:nvPicPr>
          <p:cNvPr id="10" name="Obrázek 9" descr="-ELTRA PICK-UP predekbok-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0"/>
            <a:ext cx="4644008" cy="3501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4" descr="http://www.zakruta.cz/data/magazin/09205882fa52197592d2067bcb9a296f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55974"/>
            <a:ext cx="4644008" cy="310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5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Historický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(5/7)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společnost Škoda-Auto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a.s.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dnes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propaguje elektromobily s 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hybridním pohonem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své ekologické sérii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Line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elektromobil Škoda Octavia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uveden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prodeje v roce 2014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straně výrobců elektrobusů je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nejvýraznějším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zástupcem společnost SOR Libchavy s.r.o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autobusy SOR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EBN 10,5 a SOR EBN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52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Historický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(6/7)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minulosti probíhalo dobíjení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elektromobilů výlučně v 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soukromí (dílny, garáže)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výjimka: Vídeň, přelom 19.a 20. století: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veřejných elektrických kočárů, které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měly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své dobíjecí stanoviště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plůtku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chodníku před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Sachrovou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cukrárnou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úpadkem elektromobilů byl zastaven také rozvoj dobíjecích stanic 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83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Historický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(7/7)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2007 – uvedená do provozu první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moderní dobíjecí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ve městě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Desná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 Jizerských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horách</a:t>
            </a:r>
          </a:p>
          <a:p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2011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pražských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Vršovicích zahájen provoz první veřejné rychlonabíjecí stanice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ABB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Hermes 1.0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výkonu 50 kW s časem dobití v řádu desítek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2012 - ČEZ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a.s.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otevřel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ultra rychlou veřejnou dobíjecí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stanici; ta dokáže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dobít akumulátor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kapacitu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80 % za 20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56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ČR více jak 200 veřejných dobíjecích stanic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elektromobilů bude v provozu přibližně stejný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počet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náklady na vybudování dobíjecí stanice jsou přibližně 0,5 mil. Kč (záleží na okolnostech)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strany státu v současnosti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neexistuje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žádná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podpora ani dotace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65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260648"/>
            <a:ext cx="9144000" cy="630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02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výstavba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nových dobíjecích stanic a rozvoj jejich sítě je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plně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 režii soukromých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firem</a:t>
            </a:r>
          </a:p>
          <a:p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ČEZ (37), Pražská energetika (28), RWE (2), ZTC Holding (2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Praze je síť nejhustší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 v Praze 15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dobíjecích stanic, umístěných z části v obchodních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centrech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51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9736" y="260648"/>
            <a:ext cx="9144000" cy="623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76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dobíjecí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lze dělit podle několika hledisek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</a:t>
            </a:r>
            <a:r>
              <a:rPr lang="cs-CZ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vlastníka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státní, firemní, privátní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</a:t>
            </a:r>
            <a:r>
              <a:rPr lang="cs-CZ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přístupnosti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veřejné, přístupné s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omezením, veřejně nepřístupné</a:t>
            </a:r>
          </a:p>
          <a:p>
            <a:pPr lvl="1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</a:t>
            </a:r>
            <a:r>
              <a:rPr lang="cs-CZ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rychlosti dobíjení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normální (do 40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rychlonabíjecí (nad 40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odle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typu </a:t>
            </a:r>
            <a:r>
              <a:rPr lang="cs-CZ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napětí, proudu </a:t>
            </a:r>
            <a:r>
              <a:rPr lang="cs-CZ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výkonu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dobíjecího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stojanu: (V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kW)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15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</a:t>
            </a:r>
            <a:r>
              <a:rPr lang="cs-CZ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typu konektoru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který je akceptován:</a:t>
            </a:r>
          </a:p>
          <a:p>
            <a:pPr lvl="2"/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CHAdeMO (vozy japonské výroby</a:t>
            </a: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SAE J1772 (vozy americké výroby</a:t>
            </a: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IEC 62196 - Mennekes (vozy evropské výroby</a:t>
            </a: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GB/T 20234 (vozy čínské výroby</a:t>
            </a: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zatím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neexistuje jednotný typ konektoru (zásuvky), která by se používala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globálně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4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http://img.vogel.com.cn/2012/0831/154539406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656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délka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dobíjení =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kapacita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baterie / výkon dobíjecí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baterie při začátku nabíjení je 25 %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odjezdu požadujeme dobití baterie na 80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(nejběžnější situace, dojezd 100 km):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rychlonabíjecí stanice: 15-25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</a:t>
            </a:r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normální stanice: 2-5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hodin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07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typy baterií: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trakční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olověná baterie 40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kW/kg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lithiové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akumulátory kolem 300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kW/kg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lithium-fosfátové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více než 300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kW/kg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baterie zinek-vzduch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370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kW/kg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hliníkové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baterie 200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kW/kg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dnešní době jsou nejčastěji do elektromobilů zabudovávány lithiové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akumulátory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24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>
              <a:lnSpc>
                <a:spcPct val="12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dobíjení u stojanů ČEZ:</a:t>
            </a:r>
          </a:p>
          <a:p>
            <a:pPr lvl="1">
              <a:lnSpc>
                <a:spcPct val="120000"/>
              </a:lnSpc>
            </a:pP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dobíjecí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je zpřístupněna čipovou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klíčenkou;  každý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uživatel má proto ke své identifikaci a fakturaci přidělen svůj jedinečný RFID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kód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</a:pP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zámek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 se uvolní přiložením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klíčenky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</a:pP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vhodnou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zásuvku zvolí uživatel pomocí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navigace</a:t>
            </a:r>
            <a:b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displeji a do vybrané zásuvky zapojí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kabel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5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Současný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stav sítě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(8/9)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lvl="1">
              <a:lnSpc>
                <a:spcPct val="120000"/>
              </a:lnSpc>
            </a:pP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řídicí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jednotka stanice poté ověří, zda je druhý konec kabelu správně zapojen v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elektromobilu; pokud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ano, spustí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dobíjení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20000"/>
              </a:lnSpc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odhlášení uživatele se stanice opět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uzamkne</a:t>
            </a:r>
          </a:p>
          <a:p>
            <a:pPr lvl="1">
              <a:lnSpc>
                <a:spcPct val="120000"/>
              </a:lnSpc>
            </a:pPr>
            <a:r>
              <a:rPr lang="cs-CZ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zákazníci</a:t>
            </a:r>
            <a:r>
              <a:rPr lang="cs-CZ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kteří chtějí </a:t>
            </a:r>
            <a:r>
              <a:rPr lang="cs-CZ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využít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tuto službu, </a:t>
            </a:r>
            <a:r>
              <a:rPr lang="cs-CZ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musí mít uzavřenou smlouvu; je zde paušální poplatek, v roce 2013 to bylo 150 Kč/měsíčně. </a:t>
            </a:r>
            <a:endParaRPr lang="cs-CZ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09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/>
          <p:nvPr/>
        </p:nvPicPr>
        <p:blipFill>
          <a:blip r:embed="rId2"/>
          <a:stretch>
            <a:fillRect/>
          </a:stretch>
        </p:blipFill>
        <p:spPr>
          <a:xfrm>
            <a:off x="-9332" y="655665"/>
            <a:ext cx="6526055" cy="4119339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08" y="11227"/>
            <a:ext cx="3528392" cy="2161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https://encrypted-tbn3.gstatic.com/images?q=tbn:ANd9GcTjHn9rAz-MeU0ElU48vQX6nQiszyKoEWNCfo9TvGXEw9vhydYjd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31" y="4775004"/>
            <a:ext cx="3429203" cy="208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69" y="4376547"/>
            <a:ext cx="3888431" cy="2481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ázek 12"/>
          <p:cNvPicPr/>
          <p:nvPr/>
        </p:nvPicPr>
        <p:blipFill>
          <a:blip r:embed="rId7"/>
          <a:stretch>
            <a:fillRect/>
          </a:stretch>
        </p:blipFill>
        <p:spPr>
          <a:xfrm>
            <a:off x="6372200" y="3068960"/>
            <a:ext cx="2772307" cy="130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4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Nové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projekty a výzkum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 chce značně zvýšit počty dobíjecích stanic na území jejích členských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států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celkem by se mělo jednat o 0,5 mil. stanic postavených do roku 2020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území ČR by mělo být v provozu 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tisíc stanic:</a:t>
            </a:r>
          </a:p>
          <a:p>
            <a:pPr lvl="1"/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konektor s označením IEC 62196 tzv. „typ 2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spolufinancování z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prostředků fondů TEN-T, fondu soudržnosti a strukturálních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fondů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53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Nové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projekty a výzkum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637112"/>
          </a:xfrm>
        </p:spPr>
        <p:txBody>
          <a:bodyPr anchor="t">
            <a:normAutofit lnSpcReduction="10000"/>
          </a:bodyPr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ystém Park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Charge - zaparkuj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nabij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základním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prvkem tohoto systému je síť vyhrazených parkovacích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míst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elektromobily s uzamykatelnými dobíjecími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stanicemi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roční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předplatné (paušální) opravňuje člena systému využívat všechny dobíjení stanice Park &amp; Charge v rámci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Evropy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tento systém vznikl v roce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1992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Švýcarsku a dnes je rozšířen po celé západní Evropě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05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16907" y="260648"/>
            <a:ext cx="9144000" cy="630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4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Nové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projekty a výzkum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53136"/>
          </a:xfrm>
        </p:spPr>
        <p:txBody>
          <a:bodyPr anchor="t">
            <a:normAutofit/>
          </a:bodyPr>
          <a:lstStyle/>
          <a:p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 – </a:t>
            </a:r>
            <a:r>
              <a:rPr lang="cs-CZ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carsharing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je systém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založený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zapůjčování ekologických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automobilů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zapůjčení je krátká, v řádu desítek minut či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hodin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současné době je v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Praze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veřejně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dispozici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cca padesát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osobních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stlačený zemní plyn CNG a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cca třicet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elektromobilů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sdružení </a:t>
            </a:r>
            <a:r>
              <a:rPr lang="cs-CZ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Age (iniciátor projektu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plán: 300 vozidel, 25 tisíc členů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87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Nové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projekty a výzkum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bezdrátové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dobíjecí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stanice: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podstatou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bezdrátového dobíjení je elektromagnetická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indukce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bezdrátovému dobíjení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jsou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zapotřebí dvě speciální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desky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budoucnu by se měly stát tyto desky běžnou součástí některých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silnic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tak bylo možné dobíjet i za plné rychlosti, takže majitele tohoto vozu by již netrápila dojezdová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vzdálenost</a:t>
            </a:r>
          </a:p>
          <a:p>
            <a:pPr marL="448056" lvl="1" indent="0">
              <a:buNone/>
            </a:pP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15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Nové </a:t>
            </a: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projekty a výzkum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vodní baterie 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ministerstva energetiky USA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baterie pracuje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bázi vodných roztoků anorganických chemických látek, které dokážou propustit více než jeden elektron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najednou,</a:t>
            </a:r>
            <a:b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čímž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dosahují vyšší energetické </a:t>
            </a: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hustoty</a:t>
            </a:r>
          </a:p>
          <a:p>
            <a:pPr lvl="1"/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znamená, že by se mohlo dosáhnou navýšení dojezdové vzdálenosti i přes 400 km 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2"/>
          <a:stretch>
            <a:fillRect/>
          </a:stretch>
        </p:blipFill>
        <p:spPr>
          <a:xfrm>
            <a:off x="2843808" y="4941168"/>
            <a:ext cx="6300192" cy="191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7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Závěr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toto odvětví zažívá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technologický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boom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důležité, aby ČR nezůstávala ve vývoji pozadu a zapojila se do evropské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integrované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sítě dobíjecích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stát by se měl více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zapojit do výstavby moderní veřejné sítě dobíjecích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rozvíjet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všechny způsoby alternativních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pohonů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26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Závěr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>
            <a:normAutofit fontScale="92500"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příležitosti: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nové technologie v oblasti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akumulátorů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způsobů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dobíjení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globální integrace a sjednocení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standardů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velký potenciál růstu, ekologičnost, provozní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náklady,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apod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systémy Park &amp; Charge a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carsharing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nové možnosti pro veřejnou hromadnou dopravu, především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MHD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možnost přestavby automobilů na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elektromobily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2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Závěr </a:t>
            </a:r>
            <a:r>
              <a:rPr lang="cs-CZ" sz="4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 anchor="t">
            <a:normAutofit fontScale="92500" lnSpcReduction="20000"/>
          </a:bodyPr>
          <a:lstStyle/>
          <a:p>
            <a:r>
              <a:rPr lang="cs-CZ" sz="35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cs-CZ" sz="3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rozby</a:t>
            </a:r>
            <a:r>
              <a:rPr lang="cs-CZ" sz="35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cs-CZ" sz="3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nedostatek finančních zdrojů pro rozvoj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projektu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výzkum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tlak lobby společností zabývajících se těžbou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ropy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nové nepřekonatelné technologické a technické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problémy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ceny lithia na světových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trzích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nedodržení prvků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interoperability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 tomto systému, chybějící globální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dialog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neúspěch snahy snížit cenu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elektromobilů 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neúspěch snížit závislost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elektromobilů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dobíjecích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stanicích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08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</TotalTime>
  <Words>664</Words>
  <Application>Microsoft Office PowerPoint</Application>
  <PresentationFormat>Předvádění na obrazovce (4:3)</PresentationFormat>
  <Paragraphs>136</Paragraphs>
  <Slides>31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systému Office</vt:lpstr>
      <vt:lpstr>Infrastruktura dobíjecích stanic pro elektromobily v ČR</vt:lpstr>
      <vt:lpstr>Výhody a nevýhody</vt:lpstr>
      <vt:lpstr>Historický vývoj (1/7)</vt:lpstr>
      <vt:lpstr>Prezentace aplikace PowerPoint</vt:lpstr>
      <vt:lpstr>Historický vývoj (2/7)</vt:lpstr>
      <vt:lpstr>Historický vývoj (3/7)</vt:lpstr>
      <vt:lpstr>Prezentace aplikace PowerPoint</vt:lpstr>
      <vt:lpstr>Historický vývoj (5/7)</vt:lpstr>
      <vt:lpstr>Historický vývoj (6/7)</vt:lpstr>
      <vt:lpstr>Historický vývoj (7/7)</vt:lpstr>
      <vt:lpstr>Současný stav sítě (1/9)</vt:lpstr>
      <vt:lpstr>Prezentace aplikace PowerPoint</vt:lpstr>
      <vt:lpstr>Současný stav sítě (2/9)</vt:lpstr>
      <vt:lpstr>Prezentace aplikace PowerPoint</vt:lpstr>
      <vt:lpstr>Současný stav sítě (3/9)</vt:lpstr>
      <vt:lpstr>Současný stav sítě (4/9)</vt:lpstr>
      <vt:lpstr>Prezentace aplikace PowerPoint</vt:lpstr>
      <vt:lpstr>Současný stav sítě (5/9)</vt:lpstr>
      <vt:lpstr>Současný stav sítě (6/9)</vt:lpstr>
      <vt:lpstr>Současný stav sítě (7/9)</vt:lpstr>
      <vt:lpstr>Současný stav sítě (8/9)</vt:lpstr>
      <vt:lpstr>Prezentace aplikace PowerPoint</vt:lpstr>
      <vt:lpstr>Nové projekty a výzkum (1/5)</vt:lpstr>
      <vt:lpstr>Nové projekty a výzkum (2/5)</vt:lpstr>
      <vt:lpstr>Prezentace aplikace PowerPoint</vt:lpstr>
      <vt:lpstr>Nové projekty a výzkum (3/5)</vt:lpstr>
      <vt:lpstr>Nové projekty a výzkum (4/5)</vt:lpstr>
      <vt:lpstr>Nové projekty a výzkum (5/5)</vt:lpstr>
      <vt:lpstr>Závěr (1/3)</vt:lpstr>
      <vt:lpstr>Závěr (2/3)</vt:lpstr>
      <vt:lpstr>Závěr (3/3)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Infrastruktura dobíjecích stanic pro elektromobily  v ČR</dc:title>
  <dc:creator>ASUS</dc:creator>
  <cp:lastModifiedBy>UPa</cp:lastModifiedBy>
  <cp:revision>113</cp:revision>
  <dcterms:created xsi:type="dcterms:W3CDTF">2013-12-10T09:51:27Z</dcterms:created>
  <dcterms:modified xsi:type="dcterms:W3CDTF">2014-09-17T07:15:09Z</dcterms:modified>
</cp:coreProperties>
</file>