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63" r:id="rId4"/>
    <p:sldId id="262" r:id="rId5"/>
    <p:sldId id="258" r:id="rId6"/>
    <p:sldId id="259" r:id="rId7"/>
    <p:sldId id="264" r:id="rId8"/>
    <p:sldId id="265" r:id="rId9"/>
    <p:sldId id="266" r:id="rId10"/>
    <p:sldId id="267" r:id="rId11"/>
    <p:sldId id="270" r:id="rId12"/>
    <p:sldId id="268" r:id="rId13"/>
    <p:sldId id="269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 autoAdjust="0"/>
  </p:normalViewPr>
  <p:slideViewPr>
    <p:cSldViewPr snapToGrid="0">
      <p:cViewPr varScale="1">
        <p:scale>
          <a:sx n="108" d="100"/>
          <a:sy n="108" d="100"/>
        </p:scale>
        <p:origin x="-78" y="-1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5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0EC64-3E4C-4BBE-876F-9A2CF4C91841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1D3C6-F69F-4D35-B1CC-635BFA2677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3365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0EC64-3E4C-4BBE-876F-9A2CF4C91841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1D3C6-F69F-4D35-B1CC-635BFA2677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77586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0EC64-3E4C-4BBE-876F-9A2CF4C91841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1D3C6-F69F-4D35-B1CC-635BFA2677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721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0EC64-3E4C-4BBE-876F-9A2CF4C91841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1D3C6-F69F-4D35-B1CC-635BFA2677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571921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0EC64-3E4C-4BBE-876F-9A2CF4C91841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1D3C6-F69F-4D35-B1CC-635BFA2677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3679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0EC64-3E4C-4BBE-876F-9A2CF4C91841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1D3C6-F69F-4D35-B1CC-635BFA2677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25984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0EC64-3E4C-4BBE-876F-9A2CF4C91841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1D3C6-F69F-4D35-B1CC-635BFA2677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38085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0EC64-3E4C-4BBE-876F-9A2CF4C91841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1D3C6-F69F-4D35-B1CC-635BFA2677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2752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0EC64-3E4C-4BBE-876F-9A2CF4C91841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1D3C6-F69F-4D35-B1CC-635BFA2677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05951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0EC64-3E4C-4BBE-876F-9A2CF4C91841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1D3C6-F69F-4D35-B1CC-635BFA2677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61060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0EC64-3E4C-4BBE-876F-9A2CF4C91841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01D3C6-F69F-4D35-B1CC-635BFA2677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19620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D0EC64-3E4C-4BBE-876F-9A2CF4C91841}" type="datetimeFigureOut">
              <a:rPr lang="cs-CZ" smtClean="0"/>
              <a:t>14.3.2016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01D3C6-F69F-4D35-B1CC-635BFA26775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11057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Gyrobusy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8109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Úvodem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3"/>
            <a:ext cx="8686800" cy="5117120"/>
          </a:xfrm>
        </p:spPr>
        <p:txBody>
          <a:bodyPr>
            <a:normAutofit fontScale="925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silniční vozidlo osobní dopravy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využívá setrvačník (řecky kotouč je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gyro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nyní v provozu nikde nejsou, pokračuje vývoj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1944 - patent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pro systém uložení setrvačníku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(švýcarská společnost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Maschninenfabrik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Oerlikon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uprostřed vozidla setrvačník roztáčený rotorem (průměr 1,6 m, hmotnost 1,5 t,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3000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./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min)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etrvačník: hm. 3 tuny, vliv na jízdní vlastnosti</a:t>
            </a:r>
          </a:p>
        </p:txBody>
      </p:sp>
    </p:spTree>
    <p:extLst>
      <p:ext uri="{BB962C8B-B14F-4D97-AF65-F5344CB8AC3E}">
        <p14:creationId xmlns:p14="http://schemas.microsoft.com/office/powerpoint/2010/main" val="35280979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Další charakteristika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2"/>
            <a:ext cx="8387862" cy="4906106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dojezdová vzdálenost 5-6 km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napájení třemi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kontaktními sběrači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(380 V)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napájení 0,5-3 minuty (při 500 V rychlejší)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napájecí stanice na zastávkách/terminálech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 ukončení napájení motor přepnut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 režimu generátoru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provozu možné snížení na 2100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./min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nouzový případ snížení až 1500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ot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./min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setrvačník bylo třeba řádně upevnit</a:t>
            </a:r>
          </a:p>
        </p:txBody>
      </p:sp>
    </p:spTree>
    <p:extLst>
      <p:ext uri="{BB962C8B-B14F-4D97-AF65-F5344CB8AC3E}">
        <p14:creationId xmlns:p14="http://schemas.microsoft.com/office/powerpoint/2010/main" val="9993686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44177" y="-55230"/>
            <a:ext cx="3499823" cy="6913230"/>
          </a:xfrm>
          <a:prstGeom prst="rect">
            <a:avLst/>
          </a:prstGeom>
        </p:spPr>
      </p:pic>
      <p:pic>
        <p:nvPicPr>
          <p:cNvPr id="2052" name="Picture 4" descr="https://upload.wikimedia.org/wikipedia/commons/thumb/b/bc/Gyrobus_G3-engine.jpg/800px-Gyrobus_G3-engin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1204546"/>
            <a:ext cx="5656047" cy="5653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31728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/>
          <p:nvPr/>
        </p:nvPicPr>
        <p:blipFill>
          <a:blip r:embed="rId2"/>
          <a:stretch>
            <a:fillRect/>
          </a:stretch>
        </p:blipFill>
        <p:spPr>
          <a:xfrm>
            <a:off x="5303922" y="3258628"/>
            <a:ext cx="3840077" cy="3525930"/>
          </a:xfrm>
          <a:prstGeom prst="rect">
            <a:avLst/>
          </a:prstGeom>
        </p:spPr>
      </p:pic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06350"/>
              </p:ext>
            </p:extLst>
          </p:nvPr>
        </p:nvGraphicFramePr>
        <p:xfrm>
          <a:off x="1142997" y="3"/>
          <a:ext cx="7429503" cy="32586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67411"/>
                <a:gridCol w="4862092"/>
              </a:tblGrid>
              <a:tr h="41584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hmotnost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1500 kg</a:t>
                      </a:r>
                      <a:endParaRPr lang="cs-CZ" sz="180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</a:tr>
              <a:tr h="41584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průměr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1 600 mm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</a:tr>
              <a:tr h="41584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materiál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ocel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</a:tr>
              <a:tr h="589712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počet otáček (provozní)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max. </a:t>
                      </a: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3 000 </a:t>
                      </a:r>
                      <a:r>
                        <a:rPr lang="cs-CZ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</a:t>
                      </a: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./</a:t>
                      </a: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min, </a:t>
                      </a: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min. </a:t>
                      </a: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2 300 </a:t>
                      </a:r>
                      <a:r>
                        <a:rPr lang="cs-CZ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ot</a:t>
                      </a: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./min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</a:tr>
              <a:tr h="41584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doba napájení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30 -180 s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</a:tr>
              <a:tr h="589712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dojezdová vzdálenost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 km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</a:tr>
              <a:tr h="415840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rychlost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60 km/h</a:t>
                      </a:r>
                      <a:endParaRPr lang="cs-CZ" sz="1800" dirty="0"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33338" marR="33338" marT="0" marB="0" anchor="ctr"/>
                </a:tc>
              </a:tr>
            </a:tbl>
          </a:graphicData>
        </a:graphic>
      </p:graphicFrame>
      <p:pic>
        <p:nvPicPr>
          <p:cNvPr id="5" name="Picture 2" descr="click to reduce siz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4632" y="3525715"/>
            <a:ext cx="4244221" cy="33157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16813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/>
          <p:nvPr/>
        </p:nvPicPr>
        <p:blipFill>
          <a:blip r:embed="rId2"/>
          <a:stretch>
            <a:fillRect/>
          </a:stretch>
        </p:blipFill>
        <p:spPr>
          <a:xfrm>
            <a:off x="4728053" y="925046"/>
            <a:ext cx="3457575" cy="5734050"/>
          </a:xfrm>
          <a:prstGeom prst="rect">
            <a:avLst/>
          </a:prstGeom>
        </p:spPr>
      </p:pic>
      <p:pic>
        <p:nvPicPr>
          <p:cNvPr id="5" name="Obrázek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774" y="3525934"/>
            <a:ext cx="3157259" cy="3133163"/>
          </a:xfrm>
          <a:prstGeom prst="rect">
            <a:avLst/>
          </a:prstGeom>
        </p:spPr>
      </p:pic>
      <p:pic>
        <p:nvPicPr>
          <p:cNvPr id="6" name="Obrázek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6773" y="724741"/>
            <a:ext cx="3214688" cy="2638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4160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Provoz ve Švýcarsku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5037990"/>
          </a:xfrm>
        </p:spPr>
        <p:txBody>
          <a:bodyPr>
            <a:normAutofit lnSpcReduction="1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19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53 dva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gyrobusy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, 1954 další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gyrobus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použit podvozek nižší hmotnosti</a:t>
            </a:r>
          </a:p>
          <a:p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Societé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aonyme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Gyrobus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Yverdon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Grandson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linka 4,5 km, 4 nabíjecí stanice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roce 1954 navýšeno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napětí z 380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500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pro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urychlení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nabíjení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perioda 1 hodina, v části trasy 0,5 hodiny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provoz do 1960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386417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Provoz v Kongu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2"/>
            <a:ext cx="8686800" cy="5081952"/>
          </a:xfrm>
        </p:spPr>
        <p:txBody>
          <a:bodyPr>
            <a:no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od 1955 provozováno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12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vozidel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na 4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linkách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 Léopoldville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(nyní Kinshasa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kapacita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vozidel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90 míst (z toho 27 k sezení)</a:t>
            </a:r>
          </a:p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Société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des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transports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en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commun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Léopoldville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délka dop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ravní sítě 20 km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1959 provoz zrušen (důvodem velké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opotřebení vlivem stavu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vozovek,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chování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řidičů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politická situace)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99446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254980"/>
            <a:ext cx="9144000" cy="6392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5875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Provoz v Belgii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1956-9: 3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gyrobusy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nahradily tramvajovou linku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Gent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Merelbeke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(délka 9,6 km)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provoz zrušen z důvodu vysoké ceny elektřiny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nyní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je vozidlo vystaveno v Antverpách (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Gyrobus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G3)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1361382"/>
              </p:ext>
            </p:extLst>
          </p:nvPr>
        </p:nvGraphicFramePr>
        <p:xfrm>
          <a:off x="4598376" y="4369775"/>
          <a:ext cx="4308231" cy="239151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30805"/>
                <a:gridCol w="3077426"/>
              </a:tblGrid>
              <a:tr h="39858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Hmotnost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11700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 anchor="b"/>
                </a:tc>
              </a:tr>
              <a:tr h="39858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Délka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10 700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 anchor="b"/>
                </a:tc>
              </a:tr>
              <a:tr h="39858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Šířka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2 400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 anchor="b"/>
                </a:tc>
              </a:tr>
              <a:tr h="39858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Výška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3 200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 anchor="b"/>
                </a:tc>
              </a:tr>
              <a:tr h="39858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Obsaditelnost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35 stání, 35 sedadel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 anchor="b"/>
                </a:tc>
              </a:tr>
              <a:tr h="398585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</a:rPr>
                        <a:t>Napájení</a:t>
                      </a:r>
                      <a:endParaRPr lang="cs-CZ" sz="12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12 000 střídavý proud - 500V</a:t>
                      </a:r>
                      <a:endParaRPr lang="cs-CZ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338" marR="33338" marT="0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827655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www.fbw.ch/galerie/Gyrobus/Yverdon-031004-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0"/>
            <a:ext cx="9144001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674866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Zástupný symbol pro obsah 3" descr="800px-Gyrobus_G3-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0088552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800px-Gyrobus_G3-interior1.jpg"/>
          <p:cNvPicPr>
            <a:picLocks noChangeAspect="1"/>
          </p:cNvPicPr>
          <p:nvPr/>
        </p:nvPicPr>
        <p:blipFill>
          <a:blip r:embed="rId2" cstate="print"/>
          <a:srcRect b="21650"/>
          <a:stretch>
            <a:fillRect/>
          </a:stretch>
        </p:blipFill>
        <p:spPr>
          <a:xfrm>
            <a:off x="-1" y="659399"/>
            <a:ext cx="9201953" cy="5407270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1321978604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</TotalTime>
  <Words>221</Words>
  <Application>Microsoft Office PowerPoint</Application>
  <PresentationFormat>Předvádění na obrazovce (4:3)</PresentationFormat>
  <Paragraphs>61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Gyrobusy</vt:lpstr>
      <vt:lpstr>Úvodem</vt:lpstr>
      <vt:lpstr>Další charakteristika</vt:lpstr>
      <vt:lpstr>Prezentace aplikace PowerPoint</vt:lpstr>
      <vt:lpstr>Prezentace aplikace PowerPoint</vt:lpstr>
      <vt:lpstr>Prezentace aplikace PowerPoint</vt:lpstr>
      <vt:lpstr>Provoz ve Švýcarsku</vt:lpstr>
      <vt:lpstr>Provoz v Kongu</vt:lpstr>
      <vt:lpstr>Prezentace aplikace PowerPoint</vt:lpstr>
      <vt:lpstr>Provoz v Belgii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Gyrobus</dc:title>
  <dc:creator>Ocenasek Petr</dc:creator>
  <cp:lastModifiedBy>UPa</cp:lastModifiedBy>
  <cp:revision>11</cp:revision>
  <dcterms:created xsi:type="dcterms:W3CDTF">2015-11-23T11:29:41Z</dcterms:created>
  <dcterms:modified xsi:type="dcterms:W3CDTF">2016-03-14T11:31:05Z</dcterms:modified>
</cp:coreProperties>
</file>