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0" r:id="rId3"/>
    <p:sldId id="261" r:id="rId4"/>
    <p:sldId id="277" r:id="rId5"/>
    <p:sldId id="259" r:id="rId6"/>
    <p:sldId id="270" r:id="rId7"/>
    <p:sldId id="274" r:id="rId8"/>
    <p:sldId id="273" r:id="rId9"/>
    <p:sldId id="275" r:id="rId10"/>
    <p:sldId id="276" r:id="rId11"/>
    <p:sldId id="271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0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C67CFE-CEA9-4334-BA96-2712A22E5DAD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72929-0D3C-423E-BD3B-BD07269623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5918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167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491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6756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388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1264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050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0563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4226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337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737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079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Lanovka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Emirates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Air Line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Londýně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Úvodem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lanovka překonává řeku Temži v Londýně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spojuje Greenwich a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Newham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počátek stavby v červenci 2010 (podnět od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společnosti Transport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London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otevření 28.6.2012 (před zahájením LOH)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obě konečné napojeny na MHD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finanční podpora dopravcem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Emirates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náklady přes 60 mil. £ (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Emirates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34 mil. £)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Další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parametry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748464" cy="499715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 stanice s technickým zázemím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Expozice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Emirates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+ občerstvení (Greenwich)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34 kabin – interval 30 sekund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výška až 90 metrů nad zemí, délka cca 1 km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různá doba jízdy: špičky / pro turisty během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dne / večer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Další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parametry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</a:t>
            </a:r>
            <a:r>
              <a:rPr lang="cs-CZ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748464" cy="499715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využití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turisty a pro dojíždění:</a:t>
            </a: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roce 2012 přepraveno 42 tisíc cestujících</a:t>
            </a: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yní ročně jen cca 23 tisíc cestujících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ceník (lanovka není součástí MHD):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dospělý 4,40 £ (kartou 3,30 £)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dítě 2,30 £ (kartou 1,70 £)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Frequent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flyer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“ (10 jízd) – 16 £</a:t>
            </a:r>
          </a:p>
          <a:p>
            <a:pPr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537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uba\Desktop\věci do školy\lanovka obrázky\emirates-ma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34" y="548680"/>
            <a:ext cx="9136865" cy="57170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Kuba\Desktop\věci do školy\lanovka obrázky\London-Cable-Car-Emirates-Air-Line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6179"/>
            <a:ext cx="9122002" cy="60771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4741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uba\Desktop\věci do školy\lanovka obrázky\london-cable-car-emirates-air-line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2048"/>
            <a:ext cx="9146226" cy="6093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1300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Kuba\Desktop\věci do školy\lanovka obrázky\Emirates_Air_Line_towers_24_May_2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718"/>
            <a:ext cx="9144000" cy="61436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93788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Kuba\Desktop\věci do školy\lanovka obrázky\feef3dfc7d1278be4c9d7e6998e87c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9217026" cy="51845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99528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Kuba\Desktop\věci do školy\lanovka obrázky\article-2165872-13D4483F000005DC-771_964x6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20080"/>
            <a:ext cx="9144000" cy="53012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49189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Kuba\Desktop\věci do školy\lanovka obrázky\21afd17d338211524be3f36a58793a7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76171" y="0"/>
            <a:ext cx="12220172" cy="68738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1722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Kuba\Desktop\věci do školy\lanovka obrázky\dezeen_Emirates-Air-Line-by-Wilkinson-Eyre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9121440" cy="60809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572424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</TotalTime>
  <Words>160</Words>
  <Application>Microsoft Office PowerPoint</Application>
  <PresentationFormat>Předvádění na obrazovce (4:3)</PresentationFormat>
  <Paragraphs>23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 Lanovka Emirates Air Line v Londýně</vt:lpstr>
      <vt:lpstr>Úvodem</vt:lpstr>
      <vt:lpstr>Další parametry (1/2)</vt:lpstr>
      <vt:lpstr>Další parametry (2/2)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Emirates Air Line - Londýn</dc:title>
  <dc:creator>Kuba</dc:creator>
  <cp:lastModifiedBy>UPa</cp:lastModifiedBy>
  <cp:revision>13</cp:revision>
  <dcterms:created xsi:type="dcterms:W3CDTF">2015-12-09T19:46:24Z</dcterms:created>
  <dcterms:modified xsi:type="dcterms:W3CDTF">2016-03-14T09:53:53Z</dcterms:modified>
</cp:coreProperties>
</file>