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5" r:id="rId2"/>
    <p:sldId id="298" r:id="rId3"/>
    <p:sldId id="310" r:id="rId4"/>
    <p:sldId id="311" r:id="rId5"/>
    <p:sldId id="304" r:id="rId6"/>
    <p:sldId id="309" r:id="rId7"/>
    <p:sldId id="312" r:id="rId8"/>
  </p:sldIdLst>
  <p:sldSz cx="9144000" cy="6858000" type="screen4x3"/>
  <p:notesSz cx="6813550" cy="9948863"/>
  <p:defaultTextStyle>
    <a:defPPr>
      <a:defRPr lang="cs-CZ"/>
    </a:defPPr>
    <a:lvl1pPr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26">
          <p15:clr>
            <a:srgbClr val="A4A3A4"/>
          </p15:clr>
        </p15:guide>
        <p15:guide id="2" orient="horz" pos="4176">
          <p15:clr>
            <a:srgbClr val="A4A3A4"/>
          </p15:clr>
        </p15:guide>
        <p15:guide id="3" orient="horz" pos="824">
          <p15:clr>
            <a:srgbClr val="A4A3A4"/>
          </p15:clr>
        </p15:guide>
        <p15:guide id="4" orient="horz" pos="2747">
          <p15:clr>
            <a:srgbClr val="A4A3A4"/>
          </p15:clr>
        </p15:guide>
        <p15:guide id="5" orient="horz" pos="1632">
          <p15:clr>
            <a:srgbClr val="A4A3A4"/>
          </p15:clr>
        </p15:guide>
        <p15:guide id="6" orient="horz" pos="3160">
          <p15:clr>
            <a:srgbClr val="A4A3A4"/>
          </p15:clr>
        </p15:guide>
        <p15:guide id="7" orient="horz" pos="1951">
          <p15:clr>
            <a:srgbClr val="A4A3A4"/>
          </p15:clr>
        </p15:guide>
        <p15:guide id="8" pos="5523">
          <p15:clr>
            <a:srgbClr val="A4A3A4"/>
          </p15:clr>
        </p15:guide>
        <p15:guide id="9" pos="2880">
          <p15:clr>
            <a:srgbClr val="A4A3A4"/>
          </p15:clr>
        </p15:guide>
        <p15:guide id="10" pos="2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339933"/>
    <a:srgbClr val="DD137B"/>
    <a:srgbClr val="FF66CC"/>
    <a:srgbClr val="66FF66"/>
    <a:srgbClr val="434578"/>
    <a:srgbClr val="3F4197"/>
    <a:srgbClr val="B3C4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87" autoAdjust="0"/>
    <p:restoredTop sz="91315" autoAdjust="0"/>
  </p:normalViewPr>
  <p:slideViewPr>
    <p:cSldViewPr snapToGrid="0">
      <p:cViewPr varScale="1">
        <p:scale>
          <a:sx n="101" d="100"/>
          <a:sy n="101" d="100"/>
        </p:scale>
        <p:origin x="-360" y="-60"/>
      </p:cViewPr>
      <p:guideLst>
        <p:guide orient="horz" pos="426"/>
        <p:guide orient="horz" pos="4176"/>
        <p:guide orient="horz" pos="824"/>
        <p:guide orient="horz" pos="2747"/>
        <p:guide orient="horz" pos="1632"/>
        <p:guide orient="horz" pos="3160"/>
        <p:guide orient="horz" pos="1951"/>
        <p:guide pos="5523"/>
        <p:guide pos="2880"/>
        <p:guide pos="237"/>
      </p:guideLst>
    </p:cSldViewPr>
  </p:slideViewPr>
  <p:outlineViewPr>
    <p:cViewPr>
      <p:scale>
        <a:sx n="50" d="100"/>
        <a:sy n="50" d="100"/>
      </p:scale>
      <p:origin x="0" y="172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688" tIns="45845" rIns="91688" bIns="45845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3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60800" y="0"/>
            <a:ext cx="295275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688" tIns="45845" rIns="91688" bIns="45845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3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51975"/>
            <a:ext cx="295275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688" tIns="45845" rIns="91688" bIns="45845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3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60800" y="9451975"/>
            <a:ext cx="295275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688" tIns="45845" rIns="91688" bIns="45845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300" b="0"/>
            </a:lvl1pPr>
          </a:lstStyle>
          <a:p>
            <a:pPr>
              <a:defRPr/>
            </a:pPr>
            <a:fld id="{EC07EF6A-FBCC-43FA-B8CF-AA378E5933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66826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84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3" tIns="46049" rIns="92093" bIns="46049" numCol="1" anchor="t" anchorCtr="0" compatLnSpc="1">
            <a:prstTxWarp prst="textNoShape">
              <a:avLst/>
            </a:prstTxWarp>
          </a:bodyPr>
          <a:lstStyle>
            <a:lvl1pPr defTabSz="920750">
              <a:spcBef>
                <a:spcPct val="0"/>
              </a:spcBef>
              <a:defRPr sz="13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9213" y="0"/>
            <a:ext cx="2952750" cy="4984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3" tIns="46049" rIns="92093" bIns="46049" numCol="1" anchor="t" anchorCtr="0" compatLnSpc="1">
            <a:prstTxWarp prst="textNoShape">
              <a:avLst/>
            </a:prstTxWarp>
          </a:bodyPr>
          <a:lstStyle>
            <a:lvl1pPr algn="r" defTabSz="920750">
              <a:spcBef>
                <a:spcPct val="0"/>
              </a:spcBef>
              <a:defRPr sz="13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75225" cy="3730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5988"/>
            <a:ext cx="5451475" cy="44767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3" tIns="46049" rIns="92093" bIns="460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52750" cy="4984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3" tIns="46049" rIns="92093" bIns="46049" numCol="1" anchor="b" anchorCtr="0" compatLnSpc="1">
            <a:prstTxWarp prst="textNoShape">
              <a:avLst/>
            </a:prstTxWarp>
          </a:bodyPr>
          <a:lstStyle>
            <a:lvl1pPr defTabSz="920750">
              <a:spcBef>
                <a:spcPct val="0"/>
              </a:spcBef>
              <a:defRPr sz="13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9213" y="9448800"/>
            <a:ext cx="2952750" cy="4984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3" tIns="46049" rIns="92093" bIns="46049" numCol="1" anchor="b" anchorCtr="0" compatLnSpc="1">
            <a:prstTxWarp prst="textNoShape">
              <a:avLst/>
            </a:prstTxWarp>
          </a:bodyPr>
          <a:lstStyle>
            <a:lvl1pPr algn="r" defTabSz="920750">
              <a:spcBef>
                <a:spcPct val="0"/>
              </a:spcBef>
              <a:defRPr sz="1300" b="0"/>
            </a:lvl1pPr>
          </a:lstStyle>
          <a:p>
            <a:pPr>
              <a:defRPr/>
            </a:pPr>
            <a:fld id="{F79B093C-F93D-4615-8632-BCC044B8F8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55755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51B52E5-EC47-4DBF-B164-B36DA78B6C70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108215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E649DFB-9233-4DDD-B89A-3F42B8AF53EC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5116154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E649DFB-9233-4DDD-B89A-3F42B8AF53EC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5116154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E649DFB-9233-4DDD-B89A-3F42B8AF53EC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7963758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E649DFB-9233-4DDD-B89A-3F42B8AF53EC}" type="slidenum">
              <a:rPr lang="cs-CZ" smtClean="0"/>
              <a:pPr/>
              <a:t>6</a:t>
            </a:fld>
            <a:endParaRPr lang="cs-CZ" smtClean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351490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E649DFB-9233-4DDD-B89A-3F42B8AF53EC}" type="slidenum">
              <a:rPr lang="cs-CZ" smtClean="0"/>
              <a:pPr/>
              <a:t>7</a:t>
            </a:fld>
            <a:endParaRPr lang="cs-CZ" smtClean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351490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8BEB8F-8D67-4C78-BB7B-7989E2172ADE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F2312-FD4B-44FF-A5D7-C0FD27DA73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8AE07B-8E1D-4E9A-9E27-C9AE128BF06B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6DE9D-4A0F-483B-97B9-2C48D60D17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11516-999A-4471-9DC1-9B8CF7F40CD4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48159-5EE9-471A-8D41-25B06CB36F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61A0BD-7C57-40E2-9475-77E88E16C160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7453E-41B1-4855-9762-BBC12675BD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7376C0-A844-46CB-957D-B78B7003F3ED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E1233-833A-4ACB-98E0-EE899326EC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A9BA1-9BC2-490F-8064-F9825592B2B0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82FE6-5ED2-4E1F-B8DB-4C4313BB6A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D42F8-E66C-4753-A09B-38C3A077169A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E6587-B6FC-41D5-8E91-675701B5CA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919744-FB71-49E7-8786-F1980C7D7E53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4448E-BE03-4473-A8BE-C0715D239C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34CF6-3C52-446D-B199-330777A60C2E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2DC4B6-4A1C-4A82-A946-58DDB21B17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9244B-7862-4CA2-8E78-4AD186462C3D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66306-68A1-4F92-B5FF-9AD4518D79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06491-AF16-4AD5-B061-FC2418D3FB23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176AD7-9E57-4674-85CB-DAABE654AA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394D5-B91D-4BFD-B381-49624AC3488B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402FD8-9D54-4867-A8DC-7E25C5A195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34AABB-29E2-41A7-81D8-62170C308BEC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1C77CE-8DE5-4482-AEDC-00009FA43F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/>
            </a:lvl1pPr>
          </a:lstStyle>
          <a:p>
            <a:pPr>
              <a:defRPr/>
            </a:pPr>
            <a:fld id="{FF1D040A-E495-4CA5-8D97-05ACAC3BFB40}" type="datetime1">
              <a:rPr lang="cs-CZ" smtClean="0"/>
              <a:pPr>
                <a:defRPr/>
              </a:pPr>
              <a:t>14.3.2016</a:t>
            </a:fld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/>
            </a:lvl1pPr>
          </a:lstStyle>
          <a:p>
            <a:pPr>
              <a:defRPr/>
            </a:pPr>
            <a:fld id="{07044F8F-515D-48F9-B2B3-FA89A50819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34"/>
          <p:cNvSpPr>
            <a:spLocks noGrp="1" noChangeArrowheads="1"/>
          </p:cNvSpPr>
          <p:nvPr>
            <p:ph type="ctrTitle"/>
          </p:nvPr>
        </p:nvSpPr>
        <p:spPr>
          <a:xfrm>
            <a:off x="184150" y="2179638"/>
            <a:ext cx="8775700" cy="2498725"/>
          </a:xfrm>
        </p:spPr>
        <p:txBody>
          <a:bodyPr/>
          <a:lstStyle/>
          <a:p>
            <a:pPr eaLnBrk="1" hangingPunct="1"/>
            <a:r>
              <a:rPr lang="cs-CZ" b="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Elektrotaxi</a:t>
            </a:r>
            <a:r>
              <a:rPr lang="cs-CZ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Klimkovice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533203" y="298516"/>
            <a:ext cx="8115300" cy="1143000"/>
          </a:xfrm>
        </p:spPr>
        <p:txBody>
          <a:bodyPr/>
          <a:lstStyle/>
          <a:p>
            <a:r>
              <a:rPr lang="cs-CZ" b="0" dirty="0" smtClean="0">
                <a:latin typeface="Arial" pitchFamily="34" charset="0"/>
                <a:cs typeface="Arial" pitchFamily="34" charset="0"/>
              </a:rPr>
              <a:t>Úvodem</a:t>
            </a:r>
            <a:endParaRPr lang="cs-CZ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Rectangle 3"/>
          <p:cNvSpPr>
            <a:spLocks noGrp="1" noChangeArrowheads="1"/>
          </p:cNvSpPr>
          <p:nvPr>
            <p:ph idx="1"/>
          </p:nvPr>
        </p:nvSpPr>
        <p:spPr>
          <a:xfrm>
            <a:off x="544513" y="1703387"/>
            <a:ext cx="7772400" cy="4753973"/>
          </a:xfrm>
        </p:spPr>
        <p:txBody>
          <a:bodyPr/>
          <a:lstStyle/>
          <a:p>
            <a:pPr eaLnBrk="1" hangingPunct="1">
              <a:lnSpc>
                <a:spcPct val="130000"/>
              </a:lnSpc>
              <a:spcBef>
                <a:spcPts val="0"/>
              </a:spcBef>
            </a:pPr>
            <a:r>
              <a:rPr lang="cs-CZ" b="0" dirty="0" smtClean="0">
                <a:latin typeface="Arial" pitchFamily="34" charset="0"/>
                <a:cs typeface="Arial" pitchFamily="34" charset="0"/>
              </a:rPr>
              <a:t>16.3.2015 – START</a:t>
            </a:r>
          </a:p>
          <a:p>
            <a:pPr eaLnBrk="1" hangingPunct="1">
              <a:lnSpc>
                <a:spcPct val="130000"/>
              </a:lnSpc>
              <a:spcBef>
                <a:spcPts val="0"/>
              </a:spcBef>
            </a:pPr>
            <a:r>
              <a:rPr lang="cs-CZ" b="0" dirty="0">
                <a:latin typeface="Arial" pitchFamily="34" charset="0"/>
                <a:cs typeface="Arial" pitchFamily="34" charset="0"/>
              </a:rPr>
              <a:t>funguje na bázi klasické taxislužby (telefonická objednávka)</a:t>
            </a:r>
          </a:p>
          <a:p>
            <a:pPr eaLnBrk="1" hangingPunct="1">
              <a:lnSpc>
                <a:spcPct val="130000"/>
              </a:lnSpc>
              <a:spcBef>
                <a:spcPts val="0"/>
              </a:spcBef>
            </a:pPr>
            <a:r>
              <a:rPr lang="cs-CZ" b="0" dirty="0">
                <a:latin typeface="Arial" pitchFamily="34" charset="0"/>
                <a:cs typeface="Arial" pitchFamily="34" charset="0"/>
              </a:rPr>
              <a:t>možnost online rezervace prostřednictvím aplikace (Android, </a:t>
            </a:r>
            <a:r>
              <a:rPr lang="cs-CZ" b="0" dirty="0" err="1">
                <a:latin typeface="Arial" pitchFamily="34" charset="0"/>
                <a:cs typeface="Arial" pitchFamily="34" charset="0"/>
              </a:rPr>
              <a:t>iOS</a:t>
            </a:r>
            <a:r>
              <a:rPr lang="cs-CZ" b="0" dirty="0">
                <a:latin typeface="Arial" pitchFamily="34" charset="0"/>
                <a:cs typeface="Arial" pitchFamily="34" charset="0"/>
              </a:rPr>
              <a:t>) </a:t>
            </a:r>
          </a:p>
          <a:p>
            <a:pPr eaLnBrk="1" hangingPunct="1">
              <a:lnSpc>
                <a:spcPct val="130000"/>
              </a:lnSpc>
              <a:spcBef>
                <a:spcPts val="0"/>
              </a:spcBef>
            </a:pPr>
            <a:r>
              <a:rPr lang="cs-CZ" b="0" dirty="0" smtClean="0">
                <a:latin typeface="Arial" pitchFamily="34" charset="0"/>
                <a:cs typeface="Arial" pitchFamily="34" charset="0"/>
              </a:rPr>
              <a:t>účtenka - cena podle ujeté vzdálenosti</a:t>
            </a:r>
          </a:p>
          <a:p>
            <a:pPr eaLnBrk="1" hangingPunct="1">
              <a:lnSpc>
                <a:spcPct val="130000"/>
              </a:lnSpc>
              <a:spcBef>
                <a:spcPts val="0"/>
              </a:spcBef>
            </a:pPr>
            <a:r>
              <a:rPr lang="cs-CZ" b="0" dirty="0">
                <a:latin typeface="Arial" pitchFamily="34" charset="0"/>
                <a:cs typeface="Arial" pitchFamily="34" charset="0"/>
              </a:rPr>
              <a:t>i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niciativa starosty Klimkovic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988"/>
            <a:ext cx="9219414" cy="6792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572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495496" y="119406"/>
            <a:ext cx="8115300" cy="1143000"/>
          </a:xfrm>
        </p:spPr>
        <p:txBody>
          <a:bodyPr/>
          <a:lstStyle/>
          <a:p>
            <a:r>
              <a:rPr lang="cs-CZ" b="0" dirty="0" smtClean="0">
                <a:latin typeface="Arial" pitchFamily="34" charset="0"/>
                <a:cs typeface="Arial" pitchFamily="34" charset="0"/>
              </a:rPr>
              <a:t>Použité vozidlo</a:t>
            </a:r>
            <a:endParaRPr lang="cs-CZ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Rectangle 3"/>
          <p:cNvSpPr>
            <a:spLocks noGrp="1" noChangeArrowheads="1"/>
          </p:cNvSpPr>
          <p:nvPr>
            <p:ph idx="1"/>
          </p:nvPr>
        </p:nvSpPr>
        <p:spPr>
          <a:xfrm>
            <a:off x="544513" y="1703387"/>
            <a:ext cx="7772400" cy="4753973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cs-CZ" b="0" dirty="0" smtClean="0">
                <a:latin typeface="Arial" pitchFamily="34" charset="0"/>
                <a:cs typeface="Arial" pitchFamily="34" charset="0"/>
              </a:rPr>
              <a:t>Nissan </a:t>
            </a:r>
            <a:r>
              <a:rPr lang="cs-CZ" b="0" dirty="0" err="1" smtClean="0">
                <a:latin typeface="Arial" pitchFamily="34" charset="0"/>
                <a:cs typeface="Arial" pitchFamily="34" charset="0"/>
              </a:rPr>
              <a:t>Leaf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b="0" dirty="0" smtClean="0">
                <a:latin typeface="Arial" pitchFamily="34" charset="0"/>
                <a:cs typeface="Arial" pitchFamily="34" charset="0"/>
              </a:rPr>
            </a:br>
            <a:r>
              <a:rPr lang="cs-CZ" b="0" dirty="0" smtClean="0">
                <a:latin typeface="Arial" pitchFamily="34" charset="0"/>
                <a:cs typeface="Arial" pitchFamily="34" charset="0"/>
              </a:rPr>
              <a:t>(dotace 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z Moravskoslezského kraje)</a:t>
            </a:r>
          </a:p>
          <a:p>
            <a:pPr eaLnBrk="1" hangingPunct="1">
              <a:spcBef>
                <a:spcPts val="0"/>
              </a:spcBef>
            </a:pPr>
            <a:r>
              <a:rPr lang="cs-CZ" b="0" dirty="0">
                <a:latin typeface="Arial" pitchFamily="34" charset="0"/>
                <a:cs typeface="Arial" pitchFamily="34" charset="0"/>
              </a:rPr>
              <a:t>v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ysoká pořizovací cena 715 300 Kč</a:t>
            </a:r>
          </a:p>
          <a:p>
            <a:pPr eaLnBrk="1" hangingPunct="1">
              <a:spcBef>
                <a:spcPts val="0"/>
              </a:spcBef>
            </a:pPr>
            <a:r>
              <a:rPr lang="cs-CZ" b="0" dirty="0" smtClean="0">
                <a:latin typeface="Arial" pitchFamily="34" charset="0"/>
                <a:cs typeface="Arial" pitchFamily="34" charset="0"/>
              </a:rPr>
              <a:t>dojezd až 250 km</a:t>
            </a:r>
          </a:p>
          <a:p>
            <a:pPr eaLnBrk="1" hangingPunct="1">
              <a:spcBef>
                <a:spcPts val="0"/>
              </a:spcBef>
            </a:pPr>
            <a:r>
              <a:rPr lang="cs-CZ" b="0" dirty="0">
                <a:latin typeface="Arial" pitchFamily="34" charset="0"/>
                <a:cs typeface="Arial" pitchFamily="34" charset="0"/>
              </a:rPr>
              <a:t>n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ízká hlučnost 21 dB (dítě 95 dB, vysavač 80dB)</a:t>
            </a:r>
          </a:p>
          <a:p>
            <a:pPr eaLnBrk="1" hangingPunct="1">
              <a:spcBef>
                <a:spcPts val="0"/>
              </a:spcBef>
            </a:pPr>
            <a:r>
              <a:rPr lang="cs-CZ" b="0" dirty="0">
                <a:latin typeface="Arial" pitchFamily="34" charset="0"/>
                <a:cs typeface="Arial" pitchFamily="34" charset="0"/>
              </a:rPr>
              <a:t>n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ulové emise z provozu</a:t>
            </a:r>
          </a:p>
          <a:p>
            <a:pPr eaLnBrk="1" hangingPunct="1">
              <a:spcBef>
                <a:spcPts val="0"/>
              </a:spcBef>
            </a:pPr>
            <a:r>
              <a:rPr lang="cs-CZ" b="0" dirty="0">
                <a:latin typeface="Arial" pitchFamily="34" charset="0"/>
                <a:cs typeface="Arial" pitchFamily="34" charset="0"/>
              </a:rPr>
              <a:t>b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aterie umožňují </a:t>
            </a:r>
            <a:r>
              <a:rPr lang="cs-CZ" b="0" dirty="0">
                <a:latin typeface="Arial" pitchFamily="34" charset="0"/>
                <a:cs typeface="Arial" pitchFamily="34" charset="0"/>
              </a:rPr>
              <a:t>rekuperaci, jednoduchý a rychlý systém </a:t>
            </a:r>
            <a:r>
              <a:rPr lang="cs-CZ" b="0" dirty="0" smtClean="0">
                <a:latin typeface="Arial" pitchFamily="34" charset="0"/>
                <a:cs typeface="Arial" pitchFamily="34" charset="0"/>
              </a:rPr>
              <a:t>dobíjení</a:t>
            </a:r>
            <a:endParaRPr lang="cs-CZ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>
                <a:solidFill>
                  <a:schemeClr val="bg1"/>
                </a:solidFill>
                <a:latin typeface="Arial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 b="0">
                <a:solidFill>
                  <a:schemeClr val="bg1"/>
                </a:solidFill>
                <a:latin typeface="Arial" charset="0"/>
              </a:rPr>
              <a:t>Krizový management 2009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cs-CZ" sz="1500" b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cs-CZ" sz="1500">
                <a:solidFill>
                  <a:schemeClr val="bg1"/>
                </a:solidFill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216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ástupný symbol pro obsah 2"/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24709" y="1065229"/>
            <a:ext cx="9119291" cy="4628561"/>
          </a:xfrm>
          <a:prstGeom prst="rect">
            <a:avLst/>
          </a:prstGeom>
        </p:spPr>
      </p:pic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>
                <a:solidFill>
                  <a:schemeClr val="bg1"/>
                </a:solidFill>
                <a:latin typeface="Arial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 b="0">
                <a:solidFill>
                  <a:schemeClr val="bg1"/>
                </a:solidFill>
                <a:latin typeface="Arial" charset="0"/>
              </a:rPr>
              <a:t>Krizový management 2009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cs-CZ" sz="1500" b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cs-CZ" sz="1500">
                <a:solidFill>
                  <a:schemeClr val="bg1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682690" y="185394"/>
            <a:ext cx="7772400" cy="1143000"/>
          </a:xfrm>
        </p:spPr>
        <p:txBody>
          <a:bodyPr/>
          <a:lstStyle/>
          <a:p>
            <a:r>
              <a:rPr lang="cs-CZ" b="0" dirty="0" smtClean="0">
                <a:latin typeface="Arial" pitchFamily="34" charset="0"/>
                <a:cs typeface="Arial" pitchFamily="34" charset="0"/>
              </a:rPr>
              <a:t>Klady systému</a:t>
            </a:r>
            <a:endParaRPr lang="cs-CZ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275" y="1262757"/>
            <a:ext cx="8448774" cy="5434905"/>
          </a:xfrm>
        </p:spPr>
        <p:txBody>
          <a:bodyPr/>
          <a:lstStyle/>
          <a:p>
            <a:pPr lvl="0"/>
            <a:endParaRPr lang="cs-CZ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levný provoz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novinka ve světě taxi </a:t>
            </a:r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služeb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levné jízdné resp. cena za </a:t>
            </a:r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přepravu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oživení cestovního </a:t>
            </a:r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ruchu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rychlost dobíjení – 4 </a:t>
            </a:r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hodiny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provozní řád schvaluje zastupitelstvo </a:t>
            </a:r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obce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rezervace přes aplikace </a:t>
            </a:r>
            <a:r>
              <a:rPr lang="cs-CZ" b="0" dirty="0" err="1">
                <a:latin typeface="Arial" panose="020B0604020202020204" pitchFamily="34" charset="0"/>
                <a:cs typeface="Arial" panose="020B0604020202020204" pitchFamily="34" charset="0"/>
              </a:rPr>
              <a:t>Liftago</a:t>
            </a:r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Trendpark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rezervace </a:t>
            </a:r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i telefonicky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>
                <a:solidFill>
                  <a:schemeClr val="bg1"/>
                </a:solidFill>
                <a:latin typeface="Arial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 b="0">
                <a:solidFill>
                  <a:schemeClr val="bg1"/>
                </a:solidFill>
                <a:latin typeface="Arial" charset="0"/>
              </a:rPr>
              <a:t>Krizový management 2009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cs-CZ" sz="1500" b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cs-CZ" sz="1500">
                <a:solidFill>
                  <a:schemeClr val="bg1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682690" y="185394"/>
            <a:ext cx="7772400" cy="1143000"/>
          </a:xfrm>
        </p:spPr>
        <p:txBody>
          <a:bodyPr/>
          <a:lstStyle/>
          <a:p>
            <a:r>
              <a:rPr lang="cs-CZ" b="0" dirty="0" smtClean="0">
                <a:latin typeface="Arial" pitchFamily="34" charset="0"/>
                <a:cs typeface="Arial" pitchFamily="34" charset="0"/>
              </a:rPr>
              <a:t>Zápory systému</a:t>
            </a:r>
            <a:endParaRPr lang="cs-CZ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275" y="1262757"/>
            <a:ext cx="8448774" cy="5434905"/>
          </a:xfrm>
        </p:spPr>
        <p:txBody>
          <a:bodyPr/>
          <a:lstStyle/>
          <a:p>
            <a:pPr lvl="0"/>
            <a:endParaRPr lang="cs-CZ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objednávání jízd </a:t>
            </a:r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dopředu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drahá údržba a </a:t>
            </a:r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opravy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>
                <a:solidFill>
                  <a:schemeClr val="bg1"/>
                </a:solidFill>
                <a:latin typeface="Arial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 b="0">
                <a:solidFill>
                  <a:schemeClr val="bg1"/>
                </a:solidFill>
                <a:latin typeface="Arial" charset="0"/>
              </a:rPr>
              <a:t>Krizový management 2009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cs-CZ" sz="1500" b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cs-CZ" sz="1500">
                <a:solidFill>
                  <a:schemeClr val="bg1"/>
                </a:solidFill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239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cs-CZ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cs-CZ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9111</TotalTime>
  <Words>123</Words>
  <Application>Microsoft Office PowerPoint</Application>
  <PresentationFormat>Předvádění na obrazovce (4:3)</PresentationFormat>
  <Paragraphs>42</Paragraphs>
  <Slides>7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Default Design</vt:lpstr>
      <vt:lpstr>Elektrotaxi Klimkovice</vt:lpstr>
      <vt:lpstr>Úvodem</vt:lpstr>
      <vt:lpstr>Prezentace aplikace PowerPoint</vt:lpstr>
      <vt:lpstr>Použité vozidlo</vt:lpstr>
      <vt:lpstr>Prezentace aplikace PowerPoint</vt:lpstr>
      <vt:lpstr>Klady systému</vt:lpstr>
      <vt:lpstr>Zápory systému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Komárkovi</dc:creator>
  <cp:lastModifiedBy>UPa</cp:lastModifiedBy>
  <cp:revision>1333</cp:revision>
  <dcterms:created xsi:type="dcterms:W3CDTF">2002-09-03T16:55:02Z</dcterms:created>
  <dcterms:modified xsi:type="dcterms:W3CDTF">2016-03-14T09:48:44Z</dcterms:modified>
</cp:coreProperties>
</file>