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 snapToGrid="0"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1F541-87EE-4126-B9E7-03FB47DACE33}" type="datetimeFigureOut">
              <a:rPr lang="cs-CZ" smtClean="0"/>
              <a:t>10.1.2017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94459-ED00-4A91-9EFC-CD88EEE55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183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F7D9D-64FC-449F-8E22-CE68B415154D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984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8827C-A822-45CE-A9D4-53108AABD707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277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D7064-18CD-4159-A624-A0F084A71788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09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94AC-F81A-48F5-ABC8-954B21F3E574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61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0FF2-777F-4A01-8447-9419A9E8E28B}" type="datetime1">
              <a:rPr lang="cs-CZ" smtClean="0"/>
              <a:t>10.1.2017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835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6F34-FCA4-4B96-93D4-F9582E971861}" type="datetime1">
              <a:rPr lang="cs-CZ" smtClean="0"/>
              <a:t>10.1.2017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781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77702-667F-491F-AE1B-81B15B0C6D61}" type="datetime1">
              <a:rPr lang="cs-CZ" smtClean="0"/>
              <a:t>10.1.2017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368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5322-73F6-4BFA-B5AD-4C3B84E77A56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088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E698-C1A0-4A8A-A4E3-EEC168787086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23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7231D-16A0-4BAC-84AD-810B28C2AB5D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799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29C42-1D87-4385-8952-6DA9B4B04489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207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DB556-587F-4230-9A90-24E5346A12DC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3E872-265F-4428-B157-BEC0CCCE00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435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7232" y="1255672"/>
            <a:ext cx="6619244" cy="3189719"/>
          </a:xfrm>
        </p:spPr>
        <p:txBody>
          <a:bodyPr>
            <a:normAutofit/>
          </a:bodyPr>
          <a:lstStyle/>
          <a:p>
            <a:pPr algn="ctr"/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Systém City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Bike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městě </a:t>
            </a:r>
            <a:r>
              <a:rPr lang="cs-CZ" sz="5400" dirty="0" err="1">
                <a:latin typeface="Arial" panose="020B0604020202020204" pitchFamily="34" charset="0"/>
                <a:cs typeface="Arial" panose="020B0604020202020204" pitchFamily="34" charset="0"/>
              </a:rPr>
              <a:t>Trondheim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Autor: Bc. Lukáš Ridoško</a:t>
            </a:r>
          </a:p>
        </p:txBody>
      </p:sp>
    </p:spTree>
    <p:extLst>
      <p:ext uri="{BB962C8B-B14F-4D97-AF65-F5344CB8AC3E}">
        <p14:creationId xmlns:p14="http://schemas.microsoft.com/office/powerpoint/2010/main" val="2226348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Smart Bike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Trondheim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89897"/>
          </a:xfrm>
        </p:spPr>
        <p:txBody>
          <a:bodyPr>
            <a:no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název: Smart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Bike </a:t>
            </a:r>
            <a:r>
              <a:rPr lang="cs-CZ" sz="3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Trondheim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nebo </a:t>
            </a:r>
            <a:r>
              <a:rPr lang="cs-CZ" sz="3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Bysykler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Trondheim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základním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mottem celého systému je takové, že by jízdní kola měla být k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dispozici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každého, kdo chce používat jízdní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přepravě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městě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financován pouze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reklamou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(na jízdních kolech a terminálech)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denně od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hodiny ráno do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půlnoci</a:t>
            </a:r>
          </a:p>
        </p:txBody>
      </p:sp>
    </p:spTree>
    <p:extLst>
      <p:ext uri="{BB962C8B-B14F-4D97-AF65-F5344CB8AC3E}">
        <p14:creationId xmlns:p14="http://schemas.microsoft.com/office/powerpoint/2010/main" val="3752275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Způsob výpůjčky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registrace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online,</a:t>
            </a:r>
          </a:p>
          <a:p>
            <a:pPr algn="just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karta pak zaslána poštou</a:t>
            </a:r>
            <a:endParaRPr lang="cs-CZ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přiložení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karty ke čtečce u jízdního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vrácení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musí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 umístit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dokovacího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bodu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přiložit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kartu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388" y="3219365"/>
            <a:ext cx="4838842" cy="363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94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Ceník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80844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pouze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roční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členství (v roce 2016 - 130 NOK)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 ztrátě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či zničení karty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pokuta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NOK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neplatí se za dobu využívání jízdního kola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turisty:</a:t>
            </a:r>
          </a:p>
          <a:p>
            <a:pPr lvl="1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vypůjčení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jeden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 NOK,</a:t>
            </a:r>
          </a:p>
          <a:p>
            <a:pPr lvl="1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dva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dny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 NOK</a:t>
            </a:r>
          </a:p>
          <a:p>
            <a:pPr lvl="1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celý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týden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NOK</a:t>
            </a:r>
          </a:p>
          <a:p>
            <a:pPr lvl="1"/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přebrání karty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musí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složit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vratnou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zálohu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NOK nebo 25 €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277" y="4850492"/>
            <a:ext cx="3847722" cy="200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303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Jízdní kola a dokovací stanice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125 jízdních kol ve 20 </a:t>
            </a:r>
            <a:r>
              <a:rPr lang="cs-CZ" sz="3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dokovacích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stanicích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doba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výpůjčky</a:t>
            </a:r>
            <a:b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jsou 3 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hodiny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Výsledek obrázku pro bysykler trondhe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781" y="2408222"/>
            <a:ext cx="4783218" cy="444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5541"/>
            <a:ext cx="4360270" cy="2702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868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Modal split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4705" y="1422355"/>
            <a:ext cx="6464541" cy="534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38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123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Systém City Bike ve městě Trondheim</vt:lpstr>
      <vt:lpstr>Smart Bike Trondheim</vt:lpstr>
      <vt:lpstr>Způsob výpůjčky</vt:lpstr>
      <vt:lpstr>Ceník</vt:lpstr>
      <vt:lpstr>Jízdní kola a dokovací stanice</vt:lpstr>
      <vt:lpstr>Modal split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 Bike ve městě Trondheim</dc:title>
  <dc:creator>Lukáš Ridoško</dc:creator>
  <cp:lastModifiedBy>UPa</cp:lastModifiedBy>
  <cp:revision>8</cp:revision>
  <dcterms:created xsi:type="dcterms:W3CDTF">2016-12-10T13:03:42Z</dcterms:created>
  <dcterms:modified xsi:type="dcterms:W3CDTF">2017-01-10T15:00:09Z</dcterms:modified>
</cp:coreProperties>
</file>