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7" r:id="rId1"/>
  </p:sldMasterIdLst>
  <p:notesMasterIdLst>
    <p:notesMasterId r:id="rId11"/>
  </p:notesMasterIdLst>
  <p:sldIdLst>
    <p:sldId id="256" r:id="rId2"/>
    <p:sldId id="258" r:id="rId3"/>
    <p:sldId id="259" r:id="rId4"/>
    <p:sldId id="266" r:id="rId5"/>
    <p:sldId id="260" r:id="rId6"/>
    <p:sldId id="261" r:id="rId7"/>
    <p:sldId id="265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1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48AB03-3AF2-47BE-97EF-542337935BE2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AC899-C82B-484D-96DF-C9201E893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930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8AC899-C82B-484D-96DF-C9201E893A5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63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F7159-E4D8-4A24-A048-81A69867AB93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863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B9EA-0928-4B69-9DE1-6B5001494629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925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13FD-E8FA-4C68-BA60-4237F065D573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4228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6FC46-9EEA-4737-A3B4-0F6080071F61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571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6D2EC-02E2-448A-9B6E-95AE04A20FF8}" type="datetime1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949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0B56-F6E8-477F-888F-94BD06C5ADB0}" type="datetime1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047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A2C84-E734-4161-A81B-C7944A1A76A1}" type="datetime1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014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3F7D-3209-4681-A4EF-F2F1F1C09CE6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708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9E321-25B9-438F-9295-5FD0A55FD574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7101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4CE3-EC8A-4C81-8E3B-86D4CBBE7A47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9615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95880-F75C-4236-8D10-2AC5E1AA8801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1179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F7D30-1382-487E-AD24-4EBD45AC9399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97422-E941-4B0C-95B2-5558C18CC4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16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 městě Toulouse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6692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Základní informace o městě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580 km jižně od Paříže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rozloha 118,3 km²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více jak 1,1 milionu obyvatel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hlavní město regionu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Midi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Pyrénées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ústředí společnosti Airbus nebo nového navigačního systému Galileo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konec cyklostezky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Canal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Midi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smyčka pro cyklisty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Montauban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Albi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Castres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501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VeloToulouse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základní popis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08329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přes 250 stanic se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stojany, cca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tisíc stojanů</a:t>
            </a:r>
          </a:p>
          <a:p>
            <a:pPr>
              <a:spcBef>
                <a:spcPts val="0"/>
              </a:spcBef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vzdálenost stanic v centru: 300 m</a:t>
            </a:r>
          </a:p>
          <a:p>
            <a:pPr>
              <a:spcBef>
                <a:spcPts val="0"/>
              </a:spcBef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oužitá kola:</a:t>
            </a:r>
          </a:p>
          <a:p>
            <a:pPr lvl="1">
              <a:spcBef>
                <a:spcPts val="0"/>
              </a:spcBef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robustní, 3 rychlosti</a:t>
            </a:r>
          </a:p>
          <a:p>
            <a:pPr lvl="1">
              <a:spcBef>
                <a:spcPts val="0"/>
              </a:spcBef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integrované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brzdy v nábojích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</a:t>
            </a:r>
          </a:p>
          <a:p>
            <a:pPr lvl="1">
              <a:spcBef>
                <a:spcPts val="0"/>
              </a:spcBef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reflexní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prvky na pedálech a paprscích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</a:t>
            </a:r>
          </a:p>
          <a:p>
            <a:pPr lvl="1">
              <a:spcBef>
                <a:spcPts val="0"/>
              </a:spcBef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denní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noční osvětlení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3 minuty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zastavení</a:t>
            </a:r>
          </a:p>
          <a:p>
            <a:pPr lvl="1">
              <a:spcBef>
                <a:spcPts val="0"/>
              </a:spcBef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široká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řídítka pro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stabilitu</a:t>
            </a:r>
          </a:p>
          <a:p>
            <a:pPr lvl="1">
              <a:spcBef>
                <a:spcPts val="0"/>
              </a:spcBef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sedla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 nastavitelnou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výškou</a:t>
            </a:r>
          </a:p>
          <a:p>
            <a:pPr lvl="1">
              <a:spcBef>
                <a:spcPts val="0"/>
              </a:spcBef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košík</a:t>
            </a:r>
          </a:p>
          <a:p>
            <a:pPr lvl="1">
              <a:spcBef>
                <a:spcPts val="0"/>
              </a:spcBef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ochrana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proti roztrhnutí nohavice kalhot</a:t>
            </a:r>
          </a:p>
        </p:txBody>
      </p:sp>
    </p:spTree>
    <p:extLst>
      <p:ext uri="{BB962C8B-B14F-4D97-AF65-F5344CB8AC3E}">
        <p14:creationId xmlns:p14="http://schemas.microsoft.com/office/powerpoint/2010/main" val="4091499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Martin\AppData\Local\Microsoft\Windows\INetCache\Content.Word\Stanice   Toulouse   VélôToulous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52" y="0"/>
            <a:ext cx="807133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968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5491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Postup při půjčování kol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87460"/>
          </a:xfrm>
        </p:spPr>
        <p:txBody>
          <a:bodyPr>
            <a:normAutofit lnSpcReduction="10000"/>
          </a:bodyPr>
          <a:lstStyle/>
          <a:p>
            <a:pPr marL="457200" indent="-457200">
              <a:spcBef>
                <a:spcPts val="0"/>
              </a:spcBef>
              <a:buAutoNum type="arabicParenR"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30000"/>
              </a:lnSpc>
              <a:spcBef>
                <a:spcPts val="0"/>
              </a:spcBef>
              <a:buAutoNum type="arabi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přiložit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kartu ke čtečce</a:t>
            </a:r>
          </a:p>
          <a:p>
            <a:pPr marL="857250" lvl="1" indent="-457200">
              <a:lnSpc>
                <a:spcPct val="130000"/>
              </a:lnSpc>
              <a:spcBef>
                <a:spcPts val="0"/>
              </a:spcBef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členská karta (DV - dlouhodobá výpůjčka)</a:t>
            </a:r>
          </a:p>
          <a:p>
            <a:pPr marL="857250" lvl="1" indent="-457200">
              <a:lnSpc>
                <a:spcPct val="130000"/>
              </a:lnSpc>
              <a:spcBef>
                <a:spcPts val="0"/>
              </a:spcBef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kreditní karta (KV - krátkodobá výpůjčka)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30000"/>
              </a:lnSpc>
              <a:spcBef>
                <a:spcPts val="0"/>
              </a:spcBef>
              <a:buFont typeface="+mj-lt"/>
              <a:buAutoNum type="arabicParenR" startAt="2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zadat </a:t>
            </a: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PIN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kód (a identifikační číslo u KV)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30000"/>
              </a:lnSpc>
              <a:spcBef>
                <a:spcPts val="0"/>
              </a:spcBef>
              <a:buFont typeface="+mj-lt"/>
              <a:buAutoNum type="arabicParenR" startAt="2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vybrat </a:t>
            </a: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možnost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výpůjčky (u DV)</a:t>
            </a:r>
          </a:p>
          <a:p>
            <a:pPr marL="514350" indent="-514350">
              <a:lnSpc>
                <a:spcPct val="130000"/>
              </a:lnSpc>
              <a:spcBef>
                <a:spcPts val="0"/>
              </a:spcBef>
              <a:buFont typeface="+mj-lt"/>
              <a:buAutoNum type="arabicParenR" startAt="2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výběr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kola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30000"/>
              </a:lnSpc>
              <a:spcBef>
                <a:spcPts val="0"/>
              </a:spcBef>
              <a:buFont typeface="+mj-lt"/>
              <a:buAutoNum type="arabicParenR" startAt="2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přejít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stojanu, stisknout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tlačítko</a:t>
            </a:r>
            <a:b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odemknout kolo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286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Postup při vracení kol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přejít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 stojanu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přiložit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kolo k zámku a vyčkat na dvojité zapípání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zapípání je kolo uzamčeno</a:t>
            </a: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625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Předplatné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686801" cy="452596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karty využitelné i pro veřejnou dopravu:</a:t>
            </a:r>
          </a:p>
          <a:p>
            <a:pPr marL="400050" lvl="1" indent="0">
              <a:spcBef>
                <a:spcPts val="0"/>
              </a:spcBef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pastel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Tisséo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lvl="1" indent="0">
              <a:spcBef>
                <a:spcPts val="0"/>
              </a:spcBef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MUT (studenti)</a:t>
            </a:r>
          </a:p>
          <a:p>
            <a:pPr marL="400050" lvl="1" indent="0">
              <a:spcBef>
                <a:spcPts val="0"/>
              </a:spcBef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montoulouse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lvl="1" indent="0">
              <a:spcBef>
                <a:spcPts val="0"/>
              </a:spcBef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Senior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montolouse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karta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49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EUR, více jak 10 karet po 39 EUR</a:t>
            </a:r>
          </a:p>
          <a:p>
            <a:pPr>
              <a:spcBef>
                <a:spcPts val="0"/>
              </a:spcBef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předplatné online přes web nebo platební kartou</a:t>
            </a:r>
          </a:p>
          <a:p>
            <a:pPr>
              <a:spcBef>
                <a:spcPts val="0"/>
              </a:spcBef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záloha 150 EUR při zápůjčce kola na 1-7 dní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665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Ceny předplatného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458155"/>
              </p:ext>
            </p:extLst>
          </p:nvPr>
        </p:nvGraphicFramePr>
        <p:xfrm>
          <a:off x="123093" y="1809560"/>
          <a:ext cx="8897815" cy="4836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53439"/>
                <a:gridCol w="1078238"/>
                <a:gridCol w="1096991"/>
                <a:gridCol w="1050111"/>
                <a:gridCol w="1096991"/>
                <a:gridCol w="1622045"/>
              </a:tblGrid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8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Předplatné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8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roční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měsíční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denní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denní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obch. 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služby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Classic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VélôToulouse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€ 25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€ 10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€ 5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€ 1,20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49 €  </a:t>
                      </a: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 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39 € 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VélôToulouse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 Pastel /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Tisséo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€ 20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€ 10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VélôToulouse</a:t>
                      </a: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montoulouse</a:t>
                      </a: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b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cs-CZ" sz="18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"Senior </a:t>
                      </a:r>
                      <a:r>
                        <a:rPr lang="cs-CZ" sz="18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montoulouse</a:t>
                      </a: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€ 20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první půlhodina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zdarma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zdarma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zdarma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zdarma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zdarma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druhá půlhodina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 5 €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 5 €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 5 €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 5 €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 5 €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další hodina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€ 1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€ 1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€ 1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+ 1, 50 €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€ 1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následující 2 hodiny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€ 1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€ 1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€ 1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+ 2 €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 € 1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839123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275</Words>
  <Application>Microsoft Office PowerPoint</Application>
  <PresentationFormat>Předvádění na obrazovce (4:3)</PresentationFormat>
  <Paragraphs>94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CityBike ve městě Toulouse</vt:lpstr>
      <vt:lpstr>Základní informace o městě</vt:lpstr>
      <vt:lpstr>VeloToulouse – základní popis</vt:lpstr>
      <vt:lpstr>Prezentace aplikace PowerPoint</vt:lpstr>
      <vt:lpstr>Prezentace aplikace PowerPoint</vt:lpstr>
      <vt:lpstr>Postup při půjčování kol</vt:lpstr>
      <vt:lpstr>Postup při vracení kol</vt:lpstr>
      <vt:lpstr>Předplatné</vt:lpstr>
      <vt:lpstr>Ceny předplatného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CityBike Toulouse</dc:title>
  <dc:creator>Martin Kříbala</dc:creator>
  <cp:lastModifiedBy>UPa</cp:lastModifiedBy>
  <cp:revision>17</cp:revision>
  <dcterms:created xsi:type="dcterms:W3CDTF">2015-11-30T08:12:04Z</dcterms:created>
  <dcterms:modified xsi:type="dcterms:W3CDTF">2016-03-14T09:25:45Z</dcterms:modified>
</cp:coreProperties>
</file>