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2"/>
  </p:notesMasterIdLst>
  <p:sldIdLst>
    <p:sldId id="256" r:id="rId2"/>
    <p:sldId id="260" r:id="rId3"/>
    <p:sldId id="261" r:id="rId4"/>
    <p:sldId id="262" r:id="rId5"/>
    <p:sldId id="263" r:id="rId6"/>
    <p:sldId id="265" r:id="rId7"/>
    <p:sldId id="272" r:id="rId8"/>
    <p:sldId id="271" r:id="rId9"/>
    <p:sldId id="269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>
        <p:scale>
          <a:sx n="70" d="100"/>
          <a:sy n="70" d="100"/>
        </p:scale>
        <p:origin x="-1164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F8A46-D902-4F76-ABA8-8B4EF6EFF567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D0AAD-9E19-4178-A0F3-8B75C41BCC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5874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3 rychlosti, </a:t>
            </a:r>
            <a:r>
              <a:rPr lang="cs-CZ" dirty="0" err="1" smtClean="0"/>
              <a:t>rychloupínak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2D0AAD-9E19-4178-A0F3-8B75C41BCC5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3ADCE-8D24-4E1A-AFD2-F44BF44FD37F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1974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5176D-F0E7-4191-93FA-8ACDB38AF7D0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925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49B-1197-499A-BAFA-6EC197F9F8B6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8874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46BDE-D10D-4967-976A-253B1845F90F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004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FFBF9-3E78-46CD-85B6-208CECD27C35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179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6D98-14DC-44D8-A996-ED7E321C383F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693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82CC4-97AE-4132-A5BE-07AB6134721F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719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CA2F7-E767-4C51-A6E8-CEBCA9972204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42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9DF92-B2E3-4D07-9F23-FD214819F5E9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880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FB6A0-EDE0-4AD6-B7F5-66113521E21E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681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D1AB5-A70C-4436-8102-82FA40E40E9D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249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9B27B-AF8A-4C57-9604-81DFDC81722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40796-F2E3-4DB7-92B9-A02F413BE9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69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276872"/>
            <a:ext cx="8496944" cy="1240904"/>
          </a:xfrm>
        </p:spPr>
        <p:txBody>
          <a:bodyPr>
            <a:normAutofit/>
          </a:bodyPr>
          <a:lstStyle/>
          <a:p>
            <a:r>
              <a:rPr lang="cs-CZ" sz="5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 městě Sevilla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Sevilla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jih Španělska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700 tisíc obyvatel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141 km²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 m n. m.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rovinatá oblast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teplé podnebí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kulturní centrum</a:t>
            </a:r>
          </a:p>
        </p:txBody>
      </p:sp>
      <p:pic>
        <p:nvPicPr>
          <p:cNvPr id="5" name="Obrázek 4" descr="sevilla map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484784"/>
            <a:ext cx="4741939" cy="482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922114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352928" cy="498916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vznik roku 2007</a:t>
            </a:r>
          </a:p>
          <a:p>
            <a:r>
              <a:rPr lang="cs-CZ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illa +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ici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cleta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(jízdní kolo)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2 500 kol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250 stanic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120 km cyklostezek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30 000 uživatelů/den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18 let (popř. 14 -17 let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souhlasem dospělých)</a:t>
            </a:r>
          </a:p>
          <a:p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 descr="Logo_SEVIC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3573016"/>
            <a:ext cx="2680692" cy="26806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jízdní kola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520519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jednoduchá konstrukce se sníženým rámem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přední a zadní kotoučové brzdy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přední a zadní světlomet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košík na řidítkách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zámek na kolo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zvonek</a:t>
            </a:r>
          </a:p>
          <a:p>
            <a:pPr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kol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246964"/>
            <a:ext cx="4860032" cy="34256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místa vypůjčení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5205192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250 výpůjčních míst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mobilní aplikace, web, systémový terminál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996952"/>
            <a:ext cx="4644008" cy="3861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place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996952"/>
            <a:ext cx="4716016" cy="386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94122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způsoby vypůjčení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7673280" cy="51411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Krátkodobé vypůjčení: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předplatné na 1 týden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vratná kauce 150 eur 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Použití: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tiket s přihlašovacími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údaji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výběr 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vyzvednutí kola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Zástupný symbol pro obsah 4" descr="term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32943" y="1268760"/>
            <a:ext cx="3911057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1667" y="3597796"/>
            <a:ext cx="5852333" cy="326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ticket.jpg"/>
          <p:cNvPicPr>
            <a:picLocks noChangeAspect="1"/>
          </p:cNvPicPr>
          <p:nvPr/>
        </p:nvPicPr>
        <p:blipFill>
          <a:blip r:embed="rId3" cstate="print"/>
          <a:srcRect l="13484" r="9660"/>
          <a:stretch>
            <a:fillRect/>
          </a:stretch>
        </p:blipFill>
        <p:spPr>
          <a:xfrm>
            <a:off x="0" y="0"/>
            <a:ext cx="4427418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7673280" cy="48737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Dlouhodobé vypůjčení: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roční poplatek</a:t>
            </a:r>
          </a:p>
          <a:p>
            <a:pPr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registrace na internetu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Použití: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přiložení karty + PIN kód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výběr 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vyzvednutí kola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5" descr="karta.jpg"/>
          <p:cNvPicPr>
            <a:picLocks noChangeAspect="1"/>
          </p:cNvPicPr>
          <p:nvPr/>
        </p:nvPicPr>
        <p:blipFill>
          <a:blip r:embed="rId2" cstate="print"/>
          <a:srcRect l="3308" t="5110" r="4059" b="2904"/>
          <a:stretch>
            <a:fillRect/>
          </a:stretch>
        </p:blipFill>
        <p:spPr>
          <a:xfrm>
            <a:off x="4836029" y="1700808"/>
            <a:ext cx="4200467" cy="2700300"/>
          </a:xfrm>
          <a:prstGeom prst="rect">
            <a:avLst/>
          </a:prstGeom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94122"/>
          </a:xfrm>
        </p:spPr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způsoby vypůjčení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6" name="Obrázek 5" descr="stojan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28800"/>
            <a:ext cx="7164288" cy="5229200"/>
          </a:xfrm>
          <a:prstGeom prst="rect">
            <a:avLst/>
          </a:prstGeom>
        </p:spPr>
      </p:pic>
      <p:pic>
        <p:nvPicPr>
          <p:cNvPr id="7" name="Obrázek 6" descr="terman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-1"/>
            <a:ext cx="4067944" cy="5537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Sevici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cena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8108313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3595</TotalTime>
  <Words>155</Words>
  <Application>Microsoft Office PowerPoint</Application>
  <PresentationFormat>Předvádění na obrazovce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CityBike ve městě Sevilla</vt:lpstr>
      <vt:lpstr>Město Sevilla</vt:lpstr>
      <vt:lpstr>Sevici - úvodem</vt:lpstr>
      <vt:lpstr>Sevici – jízdní kola</vt:lpstr>
      <vt:lpstr>Sevici – místa vypůjčení</vt:lpstr>
      <vt:lpstr>Sevici – způsoby vypůjčení (1/2)</vt:lpstr>
      <vt:lpstr>Prezentace aplikace PowerPoint</vt:lpstr>
      <vt:lpstr>Sevici – způsoby vypůjčení (2/2)</vt:lpstr>
      <vt:lpstr>Prezentace aplikace PowerPoint</vt:lpstr>
      <vt:lpstr>Sevici - cena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CityBike               ve městě Sevilla</dc:title>
  <dc:creator>Ondra</dc:creator>
  <cp:lastModifiedBy>UPa</cp:lastModifiedBy>
  <cp:revision>11</cp:revision>
  <dcterms:created xsi:type="dcterms:W3CDTF">2014-12-05T09:32:53Z</dcterms:created>
  <dcterms:modified xsi:type="dcterms:W3CDTF">2015-01-27T07:24:13Z</dcterms:modified>
</cp:coreProperties>
</file>