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7"/>
  </p:notesMasterIdLst>
  <p:sldIdLst>
    <p:sldId id="256" r:id="rId2"/>
    <p:sldId id="259" r:id="rId3"/>
    <p:sldId id="261" r:id="rId4"/>
    <p:sldId id="263" r:id="rId5"/>
    <p:sldId id="264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2D31D-1AC7-4092-AF51-4FD5FBBC0B3D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DE7A3-24E8-4470-B722-2A85289A4A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089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1432-0645-421E-9F2B-BB128730373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590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313D8-F341-4DA0-B1A6-A99490100E1E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2701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6505D-39B0-4D24-969E-283CCC04EA37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01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5A22A-DB6D-4FFA-9A23-6E2D89C048D0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501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0C0DE-9A48-4E87-990E-6E0E5EDD5945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7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1618A-9F14-498F-AE0D-C215DF4523F1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98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854D4-0C49-421B-8370-4FA19E195A02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9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9EA7-21B6-4419-A48B-A8166BBE907B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362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E6E77-425B-47F5-8329-E8E251B8B6EE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207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86E3-768A-4A87-9038-97D2A7941258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926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1C218-9017-4045-900D-DC88E2AF2037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99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2B079-6F24-4E0E-AF3E-2C1790389072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A4EC-A3AD-46BD-B918-8D4CBA103E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40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City-Bike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městě Rouen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2" descr="http://cyclic.rouen.fr/var/pam/storage/images/medias/images/rouen/bandeau_v3/9026-1-fre-FR/bandeau_v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4" r="53808"/>
          <a:stretch/>
        </p:blipFill>
        <p:spPr bwMode="auto">
          <a:xfrm>
            <a:off x="6462346" y="4854499"/>
            <a:ext cx="2567370" cy="191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058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města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Normandie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(s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everní Francie)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110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tisíc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obyvatel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40" y="3305908"/>
            <a:ext cx="3857572" cy="3552092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 rotWithShape="1">
          <a:blip r:embed="rId3"/>
          <a:srcRect l="1895" t="3050" b="7723"/>
          <a:stretch/>
        </p:blipFill>
        <p:spPr>
          <a:xfrm>
            <a:off x="5486400" y="2039814"/>
            <a:ext cx="3657600" cy="481818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238392" y="6321669"/>
            <a:ext cx="905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 2007</a:t>
            </a:r>
            <a:endParaRPr lang="cs-CZ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288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686800" cy="4525963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ázev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Cy'clic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zřízeno obcí, správce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společnost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JCDecaux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od 22. prosince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2007 (175 kol,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stanic)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 descr="Fichier:Rouen cyclic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390" y="3481754"/>
            <a:ext cx="2834119" cy="3376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267" y="3481755"/>
            <a:ext cx="4703885" cy="337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131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Současnost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686800" cy="45259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250 kol,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22 stanic (po 300-400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metrech)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zapůjčení nonstop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stanice (terminál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připojovací bod: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280x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pevná konstrukce jízdních kol, nastavitelná výška sedla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každý den kola kontrolována pracovníkem údržby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260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Poplatky za půjčování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440615" cy="45259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registrační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poplatek + minimální vklad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3 €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2509838" algn="l"/>
              </a:tabLst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krátkodobě:	1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den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1 €,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7 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5 €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2593975" algn="l"/>
              </a:tabLst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dlouhodobě:	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6 měsíců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15 €,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12 měsíců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25 €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2593975" algn="l"/>
              </a:tabLst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půlhodina zdarma</a:t>
            </a:r>
          </a:p>
          <a:p>
            <a:pPr>
              <a:tabLst>
                <a:tab pos="2593975" algn="l"/>
              </a:tabLst>
            </a:pP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finanční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postih 150 €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669910"/>
              </p:ext>
            </p:extLst>
          </p:nvPr>
        </p:nvGraphicFramePr>
        <p:xfrm>
          <a:off x="5266592" y="3604846"/>
          <a:ext cx="3763108" cy="3077308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2503214">
                  <a:extLst>
                    <a:ext uri="{9D8B030D-6E8A-4147-A177-3AD203B41FA5}">
                      <a16:colId xmlns="" xmlns:a16="http://schemas.microsoft.com/office/drawing/2014/main" val="2397414660"/>
                    </a:ext>
                  </a:extLst>
                </a:gridCol>
                <a:gridCol w="1259894">
                  <a:extLst>
                    <a:ext uri="{9D8B030D-6E8A-4147-A177-3AD203B41FA5}">
                      <a16:colId xmlns="" xmlns:a16="http://schemas.microsoft.com/office/drawing/2014/main" val="1364306554"/>
                    </a:ext>
                  </a:extLst>
                </a:gridCol>
              </a:tblGrid>
              <a:tr h="802558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Půlhodina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Částka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="" xmlns:a16="http://schemas.microsoft.com/office/drawing/2014/main" val="2357707534"/>
                  </a:ext>
                </a:extLst>
              </a:tr>
              <a:tr h="733812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Druhá půlhodina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€ 1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="" xmlns:a16="http://schemas.microsoft.com/office/drawing/2014/main" val="1652358602"/>
                  </a:ext>
                </a:extLst>
              </a:tr>
              <a:tr h="733812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Třetí půlhodina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€ 2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="" xmlns:a16="http://schemas.microsoft.com/office/drawing/2014/main" val="718246582"/>
                  </a:ext>
                </a:extLst>
              </a:tr>
              <a:tr h="80712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Čtvrtá a každá další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€ 4</a:t>
                      </a:r>
                      <a:endParaRPr lang="cs-CZ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="" xmlns:a16="http://schemas.microsoft.com/office/drawing/2014/main" val="2827040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64868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95</Words>
  <Application>Microsoft Office PowerPoint</Application>
  <PresentationFormat>Předvádění na obrazovce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Systém City-Bike ve městě Rouen</vt:lpstr>
      <vt:lpstr>Charakteristika města</vt:lpstr>
      <vt:lpstr>Charakteristika CityBike</vt:lpstr>
      <vt:lpstr>Současnost</vt:lpstr>
      <vt:lpstr>Poplatky za půjčování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Dolezel Jakub</dc:creator>
  <cp:lastModifiedBy>UPa</cp:lastModifiedBy>
  <cp:revision>12</cp:revision>
  <dcterms:created xsi:type="dcterms:W3CDTF">2016-11-27T22:38:09Z</dcterms:created>
  <dcterms:modified xsi:type="dcterms:W3CDTF">2017-01-17T15:40:46Z</dcterms:modified>
</cp:coreProperties>
</file>