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8" r:id="rId1"/>
  </p:sldMasterIdLst>
  <p:notesMasterIdLst>
    <p:notesMasterId r:id="rId14"/>
  </p:notesMasterIdLst>
  <p:sldIdLst>
    <p:sldId id="256" r:id="rId2"/>
    <p:sldId id="258" r:id="rId3"/>
    <p:sldId id="259" r:id="rId4"/>
    <p:sldId id="267" r:id="rId5"/>
    <p:sldId id="264" r:id="rId6"/>
    <p:sldId id="262" r:id="rId7"/>
    <p:sldId id="268" r:id="rId8"/>
    <p:sldId id="265" r:id="rId9"/>
    <p:sldId id="260" r:id="rId10"/>
    <p:sldId id="261" r:id="rId11"/>
    <p:sldId id="266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8AC390-4F2E-4DF7-B64B-741C39C2C1FD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0B4BD-4DC8-47C0-9794-B06E6DA316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549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B6134-8B86-42CE-9BC2-B05F547FE342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472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78A23-E106-4657-81D4-C8BB320D5C55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33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DE5D0-F947-4EA9-9420-63A1DCE70AD0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080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E7F6-DABC-45F1-8CEC-FA0A5F10810E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9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4253-11BE-478A-BF7E-04437A8A7C17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897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B0F59-E05C-4C00-AC26-8CD88655A8EC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32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D37-C63B-4885-9448-D548B8F795F1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881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71C95-4DE5-4787-996E-2E19EBE3579F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350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21AD3-F534-4219-9462-D484C9B78B85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50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57069-299C-42F1-A6EC-0960A089910B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796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1670-98A4-40A8-88AA-165F18F9F9F5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465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81C14-2268-46C9-81C1-8B4B83BD7507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D6B78-A449-4072-9A5C-06A8CADD04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168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" y="2264276"/>
            <a:ext cx="9144000" cy="2248930"/>
          </a:xfrm>
        </p:spPr>
        <p:txBody>
          <a:bodyPr>
            <a:normAutofit/>
          </a:bodyPr>
          <a:lstStyle/>
          <a:p>
            <a:pPr algn="ctr"/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 městě Milano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68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8001" y="1636155"/>
            <a:ext cx="8310684" cy="4905322"/>
          </a:xfrm>
        </p:spPr>
        <p:txBody>
          <a:bodyPr>
            <a:normAutofit/>
          </a:bodyPr>
          <a:lstStyle/>
          <a:p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BikeMi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systém </a:t>
            </a:r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 vnitřním městském okruhu města Milano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kolo si může zapůjčit osoba starší 16ti let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aximální doba zapůjčení je 2 hodiny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pokuta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(nad 24 h):</a:t>
            </a:r>
          </a:p>
          <a:p>
            <a:pPr lvl="1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150 EUR</a:t>
            </a:r>
            <a:endParaRPr lang="cs-CZ" sz="2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 druhy kol:</a:t>
            </a:r>
          </a:p>
          <a:p>
            <a:pPr lvl="1"/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tradiční kola</a:t>
            </a:r>
          </a:p>
          <a:p>
            <a:pPr lvl="1"/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elektrokola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„junior“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465" y="3444923"/>
            <a:ext cx="4798324" cy="32646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8882"/>
            <a:ext cx="260032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0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Tradiční kola 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sz="48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26115196"/>
              </p:ext>
            </p:extLst>
          </p:nvPr>
        </p:nvGraphicFramePr>
        <p:xfrm>
          <a:off x="209464" y="2092017"/>
          <a:ext cx="8714728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2105"/>
                <a:gridCol w="2912676"/>
                <a:gridCol w="2469947"/>
              </a:tblGrid>
              <a:tr h="370840">
                <a:tc>
                  <a:txBody>
                    <a:bodyPr/>
                    <a:lstStyle/>
                    <a:p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Tradiční kola</a:t>
                      </a:r>
                      <a:endParaRPr lang="cs-CZ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Časová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sazba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Celkem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půl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půl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0,50 EUR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půl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půl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Sazba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(2 hodiny)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8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EUR</a:t>
                      </a:r>
                      <a:endParaRPr lang="cs-CZ" sz="2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127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16" y="36050"/>
            <a:ext cx="7666892" cy="680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017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Tradiční kola 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sz="48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199" y="1600202"/>
            <a:ext cx="8493370" cy="5011613"/>
          </a:xfrm>
        </p:spPr>
        <p:txBody>
          <a:bodyPr>
            <a:norm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široká a ergonomická řídítka</a:t>
            </a: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nastavitelné sedlo</a:t>
            </a: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tři převody rychlosti</a:t>
            </a: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stojan</a:t>
            </a:r>
          </a:p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odrazky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šlapky s protiskluzovým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prvkem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automatické denní a noční světlo</a:t>
            </a:r>
          </a:p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 přehlednost rám označený jedinečným číslem</a:t>
            </a:r>
          </a:p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řídítkách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upevněný košík o nosnosti cca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5,5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276" y="928077"/>
            <a:ext cx="4312724" cy="3283439"/>
          </a:xfrm>
        </p:spPr>
      </p:pic>
    </p:spTree>
    <p:extLst>
      <p:ext uri="{BB962C8B-B14F-4D97-AF65-F5344CB8AC3E}">
        <p14:creationId xmlns:p14="http://schemas.microsoft.com/office/powerpoint/2010/main" val="365761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Elektrokola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4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/2)</a:t>
            </a:r>
            <a:endParaRPr lang="cs-CZ" sz="48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52487962"/>
              </p:ext>
            </p:extLst>
          </p:nvPr>
        </p:nvGraphicFramePr>
        <p:xfrm>
          <a:off x="286006" y="1728827"/>
          <a:ext cx="8673355" cy="4645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6285"/>
                <a:gridCol w="2898849"/>
                <a:gridCol w="2458221"/>
              </a:tblGrid>
              <a:tr h="663655">
                <a:tc>
                  <a:txBody>
                    <a:bodyPr/>
                    <a:lstStyle/>
                    <a:p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8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Elektrokola</a:t>
                      </a:r>
                      <a:endParaRPr lang="cs-CZ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3655">
                <a:tc>
                  <a:txBody>
                    <a:bodyPr/>
                    <a:lstStyle/>
                    <a:p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Časová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sazba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Celkem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655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půl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0,25 EUR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0,25 EUR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3655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půl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0,50 EUR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0,75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3655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půl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1,75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3655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půl hodina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2,00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3,75 EUR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3655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Sazba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(2 hodiny)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8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EUR</a:t>
                      </a:r>
                      <a:endParaRPr lang="cs-CZ" sz="2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195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38" y="349704"/>
            <a:ext cx="7973653" cy="622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37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Elektrokola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4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/2)</a:t>
            </a:r>
            <a:endParaRPr lang="cs-CZ" sz="48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8282354" cy="502040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šlapací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elektrická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 (nyní cca tisíc kol),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která se od tradičních kol liší rámem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barvou (rámy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tradičních kol jsou žluté,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elektrokola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mají rám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červené barvy)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základní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vybavení kola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250 W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elektromotor; lithium-iontová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baterie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5 diod,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značících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stav baterie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hliníkový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rám, odpružené sedlo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kotoučové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brzdy, kardanová hřídel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zpevněné pláště, automatická světla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 přehlednost rám označený jedinečným číslem</a:t>
            </a:r>
          </a:p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řídítkách upevněný košík o nosnosti cca 5,5 kg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12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„Junior“ kola</a:t>
            </a:r>
            <a:endParaRPr lang="cs-CZ" sz="48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49181" y="1567341"/>
            <a:ext cx="8252981" cy="411249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sobota a neděle (9-19 hodin)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bezplatná služba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 5 do 11 let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jediná stanice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utný dozor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zapůjčení na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doklad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povinná helma</a:t>
            </a:r>
            <a:endParaRPr lang="cs-CZ" sz="2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192" y="2157254"/>
            <a:ext cx="4635201" cy="4615005"/>
          </a:xfrm>
        </p:spPr>
      </p:pic>
    </p:spTree>
    <p:extLst>
      <p:ext uri="{BB962C8B-B14F-4D97-AF65-F5344CB8AC3E}">
        <p14:creationId xmlns:p14="http://schemas.microsoft.com/office/powerpoint/2010/main" val="403934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Za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půjčování kol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92995" y="1748118"/>
            <a:ext cx="8639990" cy="4977997"/>
          </a:xfrm>
        </p:spPr>
        <p:txBody>
          <a:bodyPr>
            <a:normAutofit lnSpcReduction="10000"/>
          </a:bodyPr>
          <a:lstStyle/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až čtvrtek 7-24, v létě 7-2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pátek a sobota nonstop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v případě společenské akce i delší doba zapůjčení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předplatné neustále narůstá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využití nejčastěji k cestování do zaměstnání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ca 250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stanic v okruhu, 30 mimo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okruh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každé kolo lze zapůjčit vícekrát za den (max. 2 h)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nutná registrace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pro získání kódu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hesla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BikeMi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karta – předplacená služba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(roční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36 EUR, týdenní 9 EUR, denní 4,50 EUR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)</a:t>
            </a:r>
            <a:endParaRPr lang="cs-CZ" sz="2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32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12" y="0"/>
            <a:ext cx="8458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006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sah 8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46123" cy="6522041"/>
          </a:xfrm>
        </p:spPr>
      </p:pic>
      <p:sp>
        <p:nvSpPr>
          <p:cNvPr id="5" name="TextovéPole 4"/>
          <p:cNvSpPr txBox="1"/>
          <p:nvPr/>
        </p:nvSpPr>
        <p:spPr>
          <a:xfrm>
            <a:off x="0" y="621616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Červeně – více jak 5 kol, modře – méně jak 5 kol, červeně – žádné kolo, šedé – mimo provoz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039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</TotalTime>
  <Words>357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CityBike ve městě Milano</vt:lpstr>
      <vt:lpstr>Úvodem</vt:lpstr>
      <vt:lpstr>Tradiční kola (1/2)</vt:lpstr>
      <vt:lpstr>Prezentace aplikace PowerPoint</vt:lpstr>
      <vt:lpstr>Tradiční kola (2/2)</vt:lpstr>
      <vt:lpstr>Elektrokola (1/2)</vt:lpstr>
      <vt:lpstr>Prezentace aplikace PowerPoint</vt:lpstr>
      <vt:lpstr>Elektrokola (2/2)</vt:lpstr>
      <vt:lpstr>„Junior“ kola</vt:lpstr>
      <vt:lpstr>Zapůjčování kol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CityBike ve městě Milano</dc:title>
  <dc:creator>Veronika</dc:creator>
  <cp:lastModifiedBy>UPa</cp:lastModifiedBy>
  <cp:revision>70</cp:revision>
  <dcterms:created xsi:type="dcterms:W3CDTF">2015-11-27T11:47:15Z</dcterms:created>
  <dcterms:modified xsi:type="dcterms:W3CDTF">2016-03-14T09:14:11Z</dcterms:modified>
</cp:coreProperties>
</file>