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9" r:id="rId3"/>
    <p:sldId id="261" r:id="rId4"/>
    <p:sldId id="262" r:id="rId5"/>
    <p:sldId id="263" r:id="rId6"/>
    <p:sldId id="266" r:id="rId7"/>
    <p:sldId id="267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ED676-9914-4047-870E-0C9E2629E609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9AB597-112C-4FDA-8424-08A216A052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878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09E63-45DD-4626-8C21-EF922A508F31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486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4CE1C-D9CB-4AD6-9914-D37C62952448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7766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200CF-C7D6-4B71-99D7-801A58C01451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147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98652-33D1-4864-9AFD-E7950C6C7063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635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F6CF-3C31-4AAC-896B-5B982DBA85B8}" type="datetime1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103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65A5-064D-4D83-8BBA-EBFD06F8E30F}" type="datetime1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574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46A28-F35E-4BC9-8697-BD2C0FAE2E26}" type="datetime1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010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BD8F8-9EC6-407C-AF51-F57030AC47B6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8499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DD42-A806-4D53-9A8F-77FF6ECFE736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095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64D9A-D73F-404E-99ED-1941D53A4842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201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F4D-7D73-4099-AD39-CC11F3F3B74B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903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E1A28-9550-4E6D-9D84-456AEB81E35B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57FFF-9D83-4497-B60D-48F1E8439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565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Autofit/>
          </a:bodyPr>
          <a:lstStyle/>
          <a:p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ve městě Marseille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Marseille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jih Francie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pátý největší přístav v Evropě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cca 850 tisíc obyvatel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aglomerace přes 1,7 milionu obyvatel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tohoto města je odvozena státní hymna Francie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napojení na 3 dálnice a 2 železniční koridory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C:\Users\tcerny\Desktop\250px-France_location_map-Regions.svg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980728"/>
            <a:ext cx="345638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Users\tcerny\Desktop\semestralka city bike\600px-Blason_Marseille.svg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5517232"/>
            <a:ext cx="1156324" cy="1181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1143000"/>
          </a:xfrm>
        </p:spPr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poprvé ve Francii ve městech Lyon a La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Rochelle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největší problém - ze začátku krádeže kol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vandalismus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30% kol ukradeno a 80% ze zbytku muselo projít renovací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ve městě Marseille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zaměření primárně na turisty a lidi dojíždějící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 zaměstnání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   &gt; je to turisty vyhledávaná destinace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provozovatelem je město pod názvem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Vélo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(Bicykl)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současnosti je v Marseille k dispozici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přes 1000 kol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využívat je může každý starší 14 let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zaručuje provozuschopný stav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spolehlivost všech jízdních kol</a:t>
            </a:r>
          </a:p>
        </p:txBody>
      </p:sp>
      <p:pic>
        <p:nvPicPr>
          <p:cNvPr id="5" name="Obrázek 4" descr="F:\ING\5.rocnik\progresivka os.d\semestralka city bike1\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3789040"/>
            <a:ext cx="1979712" cy="3065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ve městě Marseille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celkem 130 stanic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podle významu místa 10 – 20 jízdních kol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rozmístění v centru zhruba 300 m od sebe,     na periferiích jsou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vzdálenosti menší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P\Desktop\Le-point-d-attache_visuel_listitem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077072"/>
            <a:ext cx="3908818" cy="2779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ve městě Marseille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C:\Users\P\Desktop\marsei_cyklo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80728"/>
            <a:ext cx="7776864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ve městě Marseille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 mají jednotný šedomodrý design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snížený rám,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košík na řídítkách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velký zadní blatník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odrazky</a:t>
            </a: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F:\ING\5.rocnik\progresivka os.d\semestralka city bike1\Marseille-2012-III-14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140968"/>
            <a:ext cx="4680520" cy="3654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ve městě Marseille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(5/5)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99715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 výpůjčky: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možnost zakoupení lístku na půjčení online nebo přímo v terminálu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půlhodina zapůjčení kola je vždy zdarma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každá další hodina stojí 1 Euro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zákazník si může navíc zakoupit za: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		1 Euro - 7-denní registraci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		5 Euro - roční registraci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    = hodina vypůjčení jen 0,5 Euro</a:t>
            </a:r>
          </a:p>
        </p:txBody>
      </p:sp>
      <p:pic>
        <p:nvPicPr>
          <p:cNvPr id="5" name="Obrázek 4" descr="F:\ING\5.rocnik\progresivka os.d\semestralka city bike1\Marseille_-_Le_velo_0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3933056"/>
            <a:ext cx="2016224" cy="2864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11430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ideální poloha města ve středomořském klimatu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v rovinné krajině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výborný stav cyklostezek a cyklotras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rozvinutý a dobře zorganizovaný systém City Bike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stoupající oblíbenost (v některých lokalitách není snadné najít volné kolo)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plánované rozšiřování do budoucna</a:t>
            </a: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176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CityBike ve městě Marseille</vt:lpstr>
      <vt:lpstr>Marseille</vt:lpstr>
      <vt:lpstr>CityBike - úvodem</vt:lpstr>
      <vt:lpstr>CityBike ve městě Marseille (1/5)</vt:lpstr>
      <vt:lpstr>CityBike ve městě Marseille (2/5)</vt:lpstr>
      <vt:lpstr>CityBike ve městě Marseille (3/5)</vt:lpstr>
      <vt:lpstr>CityBike ve městě Marseille (4/5)</vt:lpstr>
      <vt:lpstr>CityBike ve městě Marseille (5/5)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City Bike ve městě Marseille</dc:title>
  <dc:creator>Jaroslav</dc:creator>
  <cp:lastModifiedBy>UPa</cp:lastModifiedBy>
  <cp:revision>19</cp:revision>
  <dcterms:created xsi:type="dcterms:W3CDTF">2014-11-30T09:47:45Z</dcterms:created>
  <dcterms:modified xsi:type="dcterms:W3CDTF">2015-01-27T07:23:48Z</dcterms:modified>
</cp:coreProperties>
</file>