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7"/>
  </p:notesMasterIdLst>
  <p:sldIdLst>
    <p:sldId id="256" r:id="rId2"/>
    <p:sldId id="259" r:id="rId3"/>
    <p:sldId id="273" r:id="rId4"/>
    <p:sldId id="278" r:id="rId5"/>
    <p:sldId id="258" r:id="rId6"/>
    <p:sldId id="280" r:id="rId7"/>
    <p:sldId id="276" r:id="rId8"/>
    <p:sldId id="269" r:id="rId9"/>
    <p:sldId id="270" r:id="rId10"/>
    <p:sldId id="271" r:id="rId11"/>
    <p:sldId id="264" r:id="rId12"/>
    <p:sldId id="274" r:id="rId13"/>
    <p:sldId id="265" r:id="rId14"/>
    <p:sldId id="263" r:id="rId15"/>
    <p:sldId id="26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2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17087-A1C7-45BB-B340-A11F6E21EE4A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11A59B-33D6-4A9B-B1DB-9B28F028EA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602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1A59B-33D6-4A9B-B1DB-9B28F028EA7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CD345-8FF9-4EE3-B605-8D677A438EAA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5492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6549C-68D6-4E95-8726-2FE74DEE2CB5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1437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B9969-877C-4767-8B57-B688A0C57C85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629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BA387-FA50-41A3-8774-180A8850D6C2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914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BA671-BAD9-45F4-ABCE-FEC83763A1AB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248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2979-657C-4165-9443-766D1BED45EB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23D47-D99A-4D8F-BE57-994E4FCACC03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0803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CECE2-CEF1-420C-9B07-7BC2C112466C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148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1886A-F830-4212-938C-601AB1BD216A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8207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59BB1-76AE-4ED9-8947-6FDD9DA953AB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8898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BA632-9B3C-40F2-8DFC-76FB316F1AC8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584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23B0E-33A6-459D-8B0F-5E7733AFF14A}" type="datetime1">
              <a:rPr lang="cs-CZ" smtClean="0"/>
              <a:pPr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617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Autofit/>
          </a:bodyPr>
          <a:lstStyle/>
          <a:p>
            <a:r>
              <a:rPr lang="cs-CZ" sz="5400" dirty="0" err="1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CityBike</a:t>
            </a:r>
            <a:r>
              <a:rPr lang="cs-CZ" sz="5400" dirty="0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 ve městě Helsinki</a:t>
            </a:r>
            <a:endParaRPr lang="cs-CZ" sz="5400" dirty="0">
              <a:effectLst/>
              <a:latin typeface="Arial" panose="020B0604020202020204" pitchFamily="34" charset="0"/>
              <a:ea typeface="Microsoft JhengHei" pitchFamily="34" charset="-12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http://upload.wikimedia.org/wikipedia/commons/9/99/Finsko-mapa_cs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28926" y="0"/>
            <a:ext cx="3587290" cy="681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Město </a:t>
            </a:r>
            <a:r>
              <a:rPr lang="cs-CZ" dirty="0" err="1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Helsinki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506916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hlavní a největší město Finska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715 km², z čehož jen 214 km² je pevná země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9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sz="9600" dirty="0" smtClean="0">
                <a:latin typeface="Arial" panose="020B0604020202020204" pitchFamily="34" charset="0"/>
                <a:cs typeface="Arial" panose="020B0604020202020204" pitchFamily="34" charset="0"/>
              </a:rPr>
              <a:t>ca </a:t>
            </a: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600 tisíc obyvatel vlastní město, cca 1,3 mil. </a:t>
            </a:r>
            <a:r>
              <a:rPr lang="cs-CZ" sz="96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byvatel včetně sousedních měst </a:t>
            </a:r>
            <a:r>
              <a:rPr lang="cs-CZ" sz="960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Vantaa</a:t>
            </a: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sz="960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Espoo</a:t>
            </a: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960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Kauniainen</a:t>
            </a:r>
            <a:endParaRPr lang="cs-CZ" sz="9600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 městu náleží 315 ostrovů a ostrůvků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průměrná roční teplota je 5,6 °C, v červenci 17 °C</a:t>
            </a:r>
            <a:b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v nejstudenějším únoru -5 °C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červenci slunce svítí přes 270 hodin, ale v prosinci</a:t>
            </a:r>
            <a:b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96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jen 27 hodin</a:t>
            </a:r>
          </a:p>
          <a:p>
            <a:endParaRPr lang="cs-CZ" dirty="0" smtClean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Doprava v </a:t>
            </a:r>
            <a:r>
              <a:rPr lang="cs-CZ" dirty="0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Helsinkách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914400" y="1643050"/>
            <a:ext cx="8229600" cy="4376750"/>
          </a:xfrm>
        </p:spPr>
        <p:txBody>
          <a:bodyPr>
            <a:normAutofit/>
          </a:bodyPr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 základní pilíře dopravy ve městě: doprava pěší, cyklistická, hromadná, IAD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jedna rozvětvená linka metra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17 stanic)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15 tramvajových linek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 100 autobusových linek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 souměstí rychlé meziměstské vlaky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dvě mezinárodní letiště</a:t>
            </a:r>
          </a:p>
          <a:p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7544" y="-37239"/>
            <a:ext cx="8280920" cy="6913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011222"/>
          </a:xfrm>
        </p:spPr>
        <p:txBody>
          <a:bodyPr>
            <a:noAutofit/>
          </a:bodyPr>
          <a:lstStyle/>
          <a:p>
            <a:r>
              <a:rPr lang="cs-CZ" dirty="0" err="1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CityBike</a:t>
            </a:r>
            <a:r>
              <a:rPr lang="cs-CZ" dirty="0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 – základní informace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 obnovou tradice cyklistické dopravy</a:t>
            </a:r>
            <a:b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Helsinkách bylo započato v roce 1970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současnosti má síť cyklistických cest okolo 1000 km délky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 městě se okolo 37 půjčoven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helsinská cyklistická politika byla vyhlášena v roce 1996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rmAutofit/>
          </a:bodyPr>
          <a:lstStyle/>
          <a:p>
            <a:r>
              <a:rPr lang="cs-CZ" dirty="0" err="1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CityBike</a:t>
            </a:r>
            <a:r>
              <a:rPr lang="cs-CZ" dirty="0" smtClean="0">
                <a:effectLst/>
                <a:latin typeface="Arial" panose="020B0604020202020204" pitchFamily="34" charset="0"/>
                <a:ea typeface="Microsoft JhengHei" pitchFamily="34" charset="-120"/>
                <a:cs typeface="Arial" panose="020B0604020202020204" pitchFamily="34" charset="0"/>
              </a:rPr>
              <a:t> – pronájem kola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556792"/>
            <a:ext cx="8276456" cy="5112568"/>
          </a:xfrm>
        </p:spPr>
        <p:txBody>
          <a:bodyPr>
            <a:normAutofit/>
          </a:bodyPr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kolo si lze pronajmout ve vybraných stanicích (půjčovnách) – 37 půjčoven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rezervovat dopředu, pomocí e-mailu</a:t>
            </a:r>
            <a:b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nebo telefonicky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plavba probíhá v hotovosti nebo kartou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nutné být zaregistrován (identifikační doklad platí po celé Evropě)</a:t>
            </a:r>
          </a:p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nebo lze zaplatit zálohu v hotovosti</a:t>
            </a:r>
            <a:b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(od 50 € do 100 €)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011222"/>
          </a:xfrm>
        </p:spPr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Ceník</a:t>
            </a: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224914"/>
            <a:ext cx="6215105" cy="5225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Polohy půjčoven kol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640" y="1609139"/>
            <a:ext cx="6714396" cy="520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http://du4zwgdg3nwxa.cloudfront.net/empresas/imagenes/f/fi/fivequtu-1368545945.jpg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84176" y="-12576"/>
            <a:ext cx="5940152" cy="6870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Photo: Mia Halmén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24136" y="0"/>
            <a:ext cx="65882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46"/>
          </a:xfrm>
        </p:spPr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Kolo - QX65 man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http://cache.nebula.phx3.secureserver.net/obj/RDcxMjAxNTk3NjJGNjM2MEI3ODM6Mjc4NDBlYjE0NDZkNmM5Y2FmODFhOTBjODQ3ZGY4N2Q=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1571612"/>
            <a:ext cx="728667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Kolo - Dolce 3</a:t>
            </a: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953887" y="1600200"/>
            <a:ext cx="723622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Cyklistická helma </a:t>
            </a:r>
            <a:r>
              <a:rPr lang="cs-CZ" sz="440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 </a:t>
            </a:r>
            <a: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428736"/>
            <a:ext cx="6786610" cy="5076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4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Cyklistická helma </a:t>
            </a:r>
            <a:r>
              <a:rPr lang="cs-CZ" sz="440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 </a:t>
            </a:r>
            <a: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solidFill>
                <a:srgbClr val="00B05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00167" y="1206371"/>
            <a:ext cx="6643734" cy="502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562</TotalTime>
  <Words>107</Words>
  <Application>Microsoft Office PowerPoint</Application>
  <PresentationFormat>Předvádění na obrazovce (4:3)</PresentationFormat>
  <Paragraphs>33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CityBike ve městě Helsinki</vt:lpstr>
      <vt:lpstr>Prezentace aplikace PowerPoint</vt:lpstr>
      <vt:lpstr>Město Helsinki</vt:lpstr>
      <vt:lpstr>Doprava v Helsinkách</vt:lpstr>
      <vt:lpstr>Prezentace aplikace PowerPoint</vt:lpstr>
      <vt:lpstr>CityBike – základní informace</vt:lpstr>
      <vt:lpstr>CityBike – pronájem kola</vt:lpstr>
      <vt:lpstr>Ceník </vt:lpstr>
      <vt:lpstr>Polohy půjčoven kol</vt:lpstr>
      <vt:lpstr>Prezentace aplikace PowerPoint</vt:lpstr>
      <vt:lpstr>Prezentace aplikace PowerPoint</vt:lpstr>
      <vt:lpstr>Kolo - QX65 man</vt:lpstr>
      <vt:lpstr>Kolo - Dolce 3</vt:lpstr>
      <vt:lpstr>Cyklistická helma (1/2)  </vt:lpstr>
      <vt:lpstr>Cyklistická helma (2/2)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 Bike ve městě Helsinki</dc:title>
  <dc:creator>admin</dc:creator>
  <cp:lastModifiedBy>UPa</cp:lastModifiedBy>
  <cp:revision>58</cp:revision>
  <dcterms:created xsi:type="dcterms:W3CDTF">2014-11-28T22:02:41Z</dcterms:created>
  <dcterms:modified xsi:type="dcterms:W3CDTF">2015-01-27T07:23:10Z</dcterms:modified>
</cp:coreProperties>
</file>