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8"/>
  </p:notesMasterIdLst>
  <p:sldIdLst>
    <p:sldId id="256" r:id="rId2"/>
    <p:sldId id="259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9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F7E51-D453-48DE-971A-17ACCBAD0C82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84046-1AB3-4B20-A3B3-B599022295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558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1B9-277F-471F-9CA8-9B1E5B8BFE65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744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F329D-AF9A-4772-A2A2-04A4AA4F2CDD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802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2506F-DFF2-41BB-8007-A138A839A04F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689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F00C0-368A-4C32-8A97-C5BF67618CBC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393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77BDC-2469-4168-A261-47652A52F6A6}" type="datetime1">
              <a:rPr lang="cs-CZ" smtClean="0"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619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D26D-C807-4ECA-A228-B217ACB4DB05}" type="datetime1">
              <a:rPr lang="cs-CZ" smtClean="0"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1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7B616-8DF5-4432-8F4D-DA1AFFCD6323}" type="datetime1">
              <a:rPr lang="cs-CZ" smtClean="0"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0734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E1703-9A3C-4B65-85D3-709D5548356A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887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48A5B-D94F-4DEF-8C52-B339196DF09B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17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E0CD-DF02-476B-88E3-564D852CE8C6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678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FA054-0FCE-46BA-A5B4-92FA12340943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252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2BDBB-44CB-4558-8AF2-141A0EE1E1B2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6A018-44E7-4609-B183-A03D4C7CF7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046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txBody>
          <a:bodyPr>
            <a:noAutofit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 městě Stockholm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Historie systému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1964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– Amsterdam, systém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Witte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Fietsen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1994 (obnova) –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Amsterdam, systém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0" descr="Půjčovna citybike amsterdam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2884082"/>
            <a:ext cx="7931973" cy="4004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Stockholm City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Bikes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Stockholm City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Bikes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odílí se reklamní společnost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Clear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Chanel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Zapůjčení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členství: cena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300 nebo 250 švédských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korun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sezonu,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165 švédských korun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dny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max. 3 hodiny v době 6:00 – 22:00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duben až říjen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BikeCa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4710219"/>
            <a:ext cx="4112772" cy="21477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Stockholm City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Bikes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výstraha – při opožděném vrácení kola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(po 3 výstrahách se karta zablokuje)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terminály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110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terminálů, každý 9-24 kol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Obrázek 6" descr="CityBikesStockhol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933056"/>
            <a:ext cx="3816424" cy="3093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Komplikace systému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komplikované čtení, hlavně pro cizince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občasný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problém 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stojanu - poruchy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vandalismus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Vandalism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3" y="2815663"/>
            <a:ext cx="5364088" cy="40181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Aplikace pro chytré telefony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 Apple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Google</a:t>
            </a:r>
          </a:p>
          <a:p>
            <a:pPr lvl="1"/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4" descr="ap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1256590"/>
            <a:ext cx="3140195" cy="5582569"/>
          </a:xfrm>
          <a:prstGeom prst="rect">
            <a:avLst/>
          </a:prstGeom>
        </p:spPr>
      </p:pic>
      <p:pic>
        <p:nvPicPr>
          <p:cNvPr id="5" name="Obrázek 4" descr="goog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79245" y="1262675"/>
            <a:ext cx="3345891" cy="5576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</TotalTime>
  <Words>84</Words>
  <Application>Microsoft Office PowerPoint</Application>
  <PresentationFormat>Předvádění na obrazovce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CityBike ve městě Stockholm</vt:lpstr>
      <vt:lpstr>Historie systému CityBike</vt:lpstr>
      <vt:lpstr>Stockholm City Bikes (1/2)</vt:lpstr>
      <vt:lpstr>Stockholm City Bikes (2/2)</vt:lpstr>
      <vt:lpstr>Komplikace systému</vt:lpstr>
      <vt:lpstr>Aplikace pro chytré telefony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CityBike ve městě Stockholm</dc:title>
  <dc:creator>Jochen</dc:creator>
  <cp:lastModifiedBy>UPa</cp:lastModifiedBy>
  <cp:revision>20</cp:revision>
  <dcterms:created xsi:type="dcterms:W3CDTF">2013-11-24T09:34:39Z</dcterms:created>
  <dcterms:modified xsi:type="dcterms:W3CDTF">2014-09-10T13:37:49Z</dcterms:modified>
</cp:coreProperties>
</file>