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7"/>
  </p:notesMasterIdLst>
  <p:sldIdLst>
    <p:sldId id="256" r:id="rId2"/>
    <p:sldId id="259" r:id="rId3"/>
    <p:sldId id="261" r:id="rId4"/>
    <p:sldId id="263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dirty="0" err="1"/>
              <a:t>Modal</a:t>
            </a:r>
            <a:r>
              <a:rPr lang="cs-CZ" dirty="0"/>
              <a:t> Split ve městě </a:t>
            </a:r>
            <a:r>
              <a:rPr lang="cs-CZ" dirty="0" smtClean="0"/>
              <a:t>Salcburk</a:t>
            </a:r>
            <a:endParaRPr lang="en-US" dirty="0"/>
          </a:p>
        </c:rich>
      </c:tx>
      <c:layout>
        <c:manualLayout>
          <c:xMode val="edge"/>
          <c:yMode val="edge"/>
          <c:x val="0.30434022309711284"/>
          <c:y val="0.14259261338474968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List1!$B$4:$B$7</c:f>
              <c:strCache>
                <c:ptCount val="4"/>
                <c:pt idx="0">
                  <c:v>IAD</c:v>
                </c:pt>
                <c:pt idx="1">
                  <c:v>Pěší doprava</c:v>
                </c:pt>
                <c:pt idx="2">
                  <c:v>Cyklistická doprava</c:v>
                </c:pt>
                <c:pt idx="3">
                  <c:v>Veřejná doprava</c:v>
                </c:pt>
              </c:strCache>
            </c:strRef>
          </c:cat>
          <c:val>
            <c:numRef>
              <c:f>List1!$C$4:$C$7</c:f>
              <c:numCache>
                <c:formatCode>0%</c:formatCode>
                <c:ptCount val="4"/>
                <c:pt idx="0">
                  <c:v>0.46</c:v>
                </c:pt>
                <c:pt idx="1">
                  <c:v>0.22000000000000022</c:v>
                </c:pt>
                <c:pt idx="2">
                  <c:v>0.16000000000000023</c:v>
                </c:pt>
                <c:pt idx="3">
                  <c:v>0.16000000000000023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E053-2F31-4DF1-9290-9BAAC5BE592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3D229E-80E1-4E90-8046-F16879C8BB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E8D96-83BB-43CA-90A3-A1AD0A875699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672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74877-6ECA-4386-BF85-65F84111D9B7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4169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5194D-DB2D-4AFD-864F-066794104671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0835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2419-46D2-425D-8B37-20F79C27FCC5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464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0544C-68D4-4F4D-931D-DDE5498BF187}" type="datetime1">
              <a:rPr lang="cs-CZ" smtClean="0"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4594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BAD29-0DE3-4301-8411-6619AB7F474C}" type="datetime1">
              <a:rPr lang="cs-CZ" smtClean="0"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360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A2E03-BC5C-46FD-984B-F1AD1DAC8418}" type="datetime1">
              <a:rPr lang="cs-CZ" smtClean="0"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335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DA8821-8862-4B75-9F7A-0D3723FACD19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846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C02D9-420C-4BC7-A341-697104307DF8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466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2B9CD-05E3-4D30-B31E-D75C518437C3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59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3BE93-271B-44DD-BEDC-2A57AC363622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058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9A83B-9E04-4BAD-B564-BBC1998B3404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247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ve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městě Salcburk</a:t>
            </a:r>
            <a:endParaRPr lang="en-US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Salcburk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150 000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obyvatel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 největší město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Rakouska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řeka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Salzach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453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m.n.m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pobyt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rodiny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Mozartových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Nové město, jehož dominantou je zámek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Mirabell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systému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628800"/>
            <a:ext cx="8424936" cy="496855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pouze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předem registrovaní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uživatelé: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formulář dostupný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internetu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osobní údaje, název banky, číslo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účtu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doručení poštou do 3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týdnů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platba čipovými kartami systému,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musí být konto u některé z rakouských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bank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částka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1 €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používání kol není časově omezeno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Tarif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Progresivní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tarif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1. hodina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zdarma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2. hodina 1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€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3. hodina 2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€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4. až 120. hodina 4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€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poplatek za překročení a ztrátu 600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€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0152255"/>
              </p:ext>
            </p:extLst>
          </p:nvPr>
        </p:nvGraphicFramePr>
        <p:xfrm>
          <a:off x="0" y="0"/>
          <a:ext cx="9144000" cy="6857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</TotalTime>
  <Words>112</Words>
  <Application>Microsoft Office PowerPoint</Application>
  <PresentationFormat>Předvádění na obrazovce (4:3)</PresentationFormat>
  <Paragraphs>24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Systém CityBike ve městě Salcburk</vt:lpstr>
      <vt:lpstr>Město Salcburk</vt:lpstr>
      <vt:lpstr>O systému</vt:lpstr>
      <vt:lpstr>Tarif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Citybike ve městě Salcburk</dc:title>
  <cp:lastModifiedBy>UPa</cp:lastModifiedBy>
  <cp:revision>6</cp:revision>
  <dcterms:modified xsi:type="dcterms:W3CDTF">2014-09-10T13:14:41Z</dcterms:modified>
</cp:coreProperties>
</file>