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828" r:id="rId1"/>
  </p:sldMasterIdLst>
  <p:notesMasterIdLst>
    <p:notesMasterId r:id="rId13"/>
  </p:notesMasterIdLst>
  <p:handoutMasterIdLst>
    <p:handoutMasterId r:id="rId14"/>
  </p:handoutMasterIdLst>
  <p:sldIdLst>
    <p:sldId id="256" r:id="rId2"/>
    <p:sldId id="258" r:id="rId3"/>
    <p:sldId id="267" r:id="rId4"/>
    <p:sldId id="259" r:id="rId5"/>
    <p:sldId id="262" r:id="rId6"/>
    <p:sldId id="260" r:id="rId7"/>
    <p:sldId id="263" r:id="rId8"/>
    <p:sldId id="261" r:id="rId9"/>
    <p:sldId id="268" r:id="rId10"/>
    <p:sldId id="264" r:id="rId11"/>
    <p:sldId id="265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92" autoAdjust="0"/>
  </p:normalViewPr>
  <p:slideViewPr>
    <p:cSldViewPr>
      <p:cViewPr varScale="1">
        <p:scale>
          <a:sx n="68" d="100"/>
          <a:sy n="68" d="100"/>
        </p:scale>
        <p:origin x="-37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54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hlavičky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DEB37E-2C34-424B-A406-EB19AE242B2F}" type="datetimeFigureOut">
              <a:rPr lang="cs-CZ" smtClean="0"/>
              <a:t>19.11.2013</a:t>
            </a:fld>
            <a:endParaRPr lang="cs-CZ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8792C83-0EC9-44EF-99C8-9184F61AC78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67298777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hlavičky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dátum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266F8A-8A2C-42EE-B63A-8261FF83D1B7}" type="datetimeFigureOut">
              <a:rPr lang="cs-CZ" smtClean="0"/>
              <a:t>19.11.2013</a:t>
            </a:fld>
            <a:endParaRPr lang="cs-CZ"/>
          </a:p>
        </p:txBody>
      </p:sp>
      <p:sp>
        <p:nvSpPr>
          <p:cNvPr id="4" name="Zástupný symbol obrazu snímky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oznámo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cs-CZ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7EDCC6-B914-418B-BB8D-68857EC69E1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1881864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B4DE2-FF36-4634-BB99-F0E6E6659715}" type="datetime1">
              <a:rPr lang="cs-CZ" smtClean="0"/>
              <a:t>19.11.2013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7981B-5068-4CE6-BD65-B7AB08B876C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703399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662FC-B77C-45C0-9FC7-6E52EBD9BB38}" type="datetime1">
              <a:rPr lang="cs-CZ" smtClean="0"/>
              <a:t>19.11.2013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7981B-5068-4CE6-BD65-B7AB08B876C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745688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9575B-8F4E-4A7C-BD0C-0AC906C6D388}" type="datetime1">
              <a:rPr lang="cs-CZ" smtClean="0"/>
              <a:t>19.11.2013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7981B-5068-4CE6-BD65-B7AB08B876C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158580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A30B6-CCE7-42D0-AFE5-EB251C46CDF5}" type="datetime1">
              <a:rPr lang="cs-CZ" smtClean="0"/>
              <a:t>19.11.2013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7981B-5068-4CE6-BD65-B7AB08B876C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57697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603FB-E8C1-43E7-BD9E-87E4955F9680}" type="datetime1">
              <a:rPr lang="cs-CZ" smtClean="0"/>
              <a:t>19.11.2013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7981B-5068-4CE6-BD65-B7AB08B876C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7444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C13043-6E95-454C-A593-17C054EE6E81}" type="datetime1">
              <a:rPr lang="cs-CZ" smtClean="0"/>
              <a:t>19.11.2013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7981B-5068-4CE6-BD65-B7AB08B876C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831213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960CF-E30C-4DA8-895C-5CDCB3B87429}" type="datetime1">
              <a:rPr lang="cs-CZ" smtClean="0"/>
              <a:t>19.11.2013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7981B-5068-4CE6-BD65-B7AB08B876C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95164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99056-705E-4105-9188-E4FF5011FA3C}" type="datetime1">
              <a:rPr lang="cs-CZ" smtClean="0"/>
              <a:t>19.11.2013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7981B-5068-4CE6-BD65-B7AB08B876C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547650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69AE17-85E6-4790-B152-64F96A3C6E42}" type="datetime1">
              <a:rPr lang="cs-CZ" smtClean="0"/>
              <a:t>19.11.2013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7981B-5068-4CE6-BD65-B7AB08B876C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999779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3E1567-61EA-4F65-AE1E-D476360DCA99}" type="datetime1">
              <a:rPr lang="cs-CZ" smtClean="0"/>
              <a:t>19.11.2013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7981B-5068-4CE6-BD65-B7AB08B876C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707874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346431-0415-4334-8161-36A90B5D9B19}" type="datetime1">
              <a:rPr lang="cs-CZ" smtClean="0"/>
              <a:t>19.11.2013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7981B-5068-4CE6-BD65-B7AB08B876C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361597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77B51D-B8CD-4C63-B239-97691705F1E5}" type="datetime1">
              <a:rPr lang="cs-CZ" smtClean="0"/>
              <a:t>19.11.2013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47981B-5068-4CE6-BD65-B7AB08B876C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1155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dshel.no/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err="1" smtClean="0">
                <a:latin typeface="Arial" pitchFamily="34" charset="0"/>
                <a:cs typeface="Arial" pitchFamily="34" charset="0"/>
              </a:rPr>
              <a:t>CityBike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Oslo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Obrázok 3" descr="bysykkeloslo_4f8a7c93b360c_thum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51920" y="3573016"/>
            <a:ext cx="1428750" cy="142875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Úvod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provozováno barterovým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systémem</a:t>
            </a:r>
            <a:br>
              <a:rPr lang="cs-CZ" dirty="0" smtClean="0">
                <a:latin typeface="Arial" pitchFamily="34" charset="0"/>
                <a:cs typeface="Arial" pitchFamily="34" charset="0"/>
              </a:rPr>
            </a:br>
            <a:r>
              <a:rPr lang="cs-CZ" dirty="0" smtClean="0">
                <a:latin typeface="Arial" pitchFamily="34" charset="0"/>
                <a:cs typeface="Arial" pitchFamily="34" charset="0"/>
              </a:rPr>
              <a:t>se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společností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ClearChannel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poplatek za roční registraci 90 NOK</a:t>
            </a:r>
            <a:br>
              <a:rPr lang="cs-CZ" dirty="0" smtClean="0">
                <a:latin typeface="Arial" pitchFamily="34" charset="0"/>
                <a:cs typeface="Arial" pitchFamily="34" charset="0"/>
              </a:rPr>
            </a:br>
            <a:r>
              <a:rPr lang="cs-CZ" dirty="0" smtClean="0">
                <a:latin typeface="Arial" pitchFamily="34" charset="0"/>
                <a:cs typeface="Arial" pitchFamily="34" charset="0"/>
              </a:rPr>
              <a:t>(asi 500 Kč)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doba půjčení 3 hodiny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provoz 6-24, duben - listopad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použití i pro turisty 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nyní 111 terminálů, v roce 2005 jen 63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Zástupný symbol obsahu 3" descr="Bysykler_ved_Osl_71301316x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476672"/>
            <a:ext cx="5681308" cy="3195736"/>
          </a:xfrm>
        </p:spPr>
      </p:pic>
      <p:pic>
        <p:nvPicPr>
          <p:cNvPr id="5" name="Obrázok 4" descr="oslo_bysykkel_w76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5536" y="3486948"/>
            <a:ext cx="5066473" cy="3371052"/>
          </a:xfrm>
          <a:prstGeom prst="rect">
            <a:avLst/>
          </a:prstGeom>
        </p:spPr>
      </p:pic>
      <p:pic>
        <p:nvPicPr>
          <p:cNvPr id="6" name="Obrázok 5" descr="bysykler-oslo-resized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508104" y="692696"/>
            <a:ext cx="3430384" cy="5805264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Odbavení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podmínkou je vlastnictví karty na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CityBike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automat registruje uživatele, uvolňuje kolo</a:t>
            </a:r>
          </a:p>
          <a:p>
            <a:pPr lvl="1"/>
            <a:r>
              <a:rPr lang="cs-CZ" dirty="0" smtClean="0">
                <a:latin typeface="Arial" pitchFamily="34" charset="0"/>
                <a:cs typeface="Arial" pitchFamily="34" charset="0"/>
              </a:rPr>
              <a:t>když není odebráno do 30 ti sekund, musí se opakovat proces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uživatel je zodpovědný za použití kola</a:t>
            </a:r>
            <a:br>
              <a:rPr lang="cs-CZ" dirty="0" smtClean="0">
                <a:latin typeface="Arial" pitchFamily="34" charset="0"/>
                <a:cs typeface="Arial" pitchFamily="34" charset="0"/>
              </a:rPr>
            </a:br>
            <a:r>
              <a:rPr lang="cs-CZ" dirty="0" smtClean="0">
                <a:latin typeface="Arial" pitchFamily="34" charset="0"/>
                <a:cs typeface="Arial" pitchFamily="34" charset="0"/>
              </a:rPr>
              <a:t>a jeho nepoškozené vrácení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6" name="Picture 2" descr="C:\Users\Jindříšek\Documents\škola\Ing\3.S\Drdla- PS v OD\city bike oslo\stanoviště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-1"/>
            <a:ext cx="8820472" cy="6825743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1619672" y="6381328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u="sng" dirty="0">
                <a:hlinkClick r:id="rId3"/>
              </a:rPr>
              <a:t>www.adshel.no</a:t>
            </a:r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Vrácení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nemusí se již přikládat karta, stačí přistavit k elektronickému zámku, kolo se zamkne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do té doby než skutečně „pípne“, zodpovídá uživatel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černé puntíky (za nevrácení kola</a:t>
            </a:r>
            <a:br>
              <a:rPr lang="cs-CZ" dirty="0" smtClean="0">
                <a:latin typeface="Arial" pitchFamily="34" charset="0"/>
                <a:cs typeface="Arial" pitchFamily="34" charset="0"/>
              </a:rPr>
            </a:br>
            <a:r>
              <a:rPr lang="cs-CZ" dirty="0" smtClean="0">
                <a:latin typeface="Arial" pitchFamily="34" charset="0"/>
                <a:cs typeface="Arial" pitchFamily="34" charset="0"/>
              </a:rPr>
              <a:t>do 3 hodin, za 3 puntíky se odebere karta)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2051" name="Picture 3" descr="C:\Users\Jindříšek\Documents\škola\Ing\3.S\Drdla- PS v OD\city bike oslo\stojany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188640"/>
            <a:ext cx="5214094" cy="3843414"/>
          </a:xfrm>
          <a:prstGeom prst="rect">
            <a:avLst/>
          </a:prstGeom>
          <a:noFill/>
        </p:spPr>
      </p:pic>
      <p:pic>
        <p:nvPicPr>
          <p:cNvPr id="2050" name="Picture 2" descr="C:\Users\Jindříšek\Documents\škola\Ing\3.S\Drdla- PS v OD\city bike oslo\stojan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18146" y="2869104"/>
            <a:ext cx="6393209" cy="36718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Údržba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během noci a v případě potřeby přes den </a:t>
            </a:r>
          </a:p>
          <a:p>
            <a:pPr lvl="1"/>
            <a:r>
              <a:rPr lang="cs-CZ" dirty="0" smtClean="0">
                <a:latin typeface="Arial" pitchFamily="34" charset="0"/>
                <a:cs typeface="Arial" pitchFamily="34" charset="0"/>
              </a:rPr>
              <a:t>servis kol</a:t>
            </a:r>
          </a:p>
          <a:p>
            <a:pPr lvl="1"/>
            <a:r>
              <a:rPr lang="cs-CZ" dirty="0" smtClean="0">
                <a:latin typeface="Arial" pitchFamily="34" charset="0"/>
                <a:cs typeface="Arial" pitchFamily="34" charset="0"/>
              </a:rPr>
              <a:t>servis terminálů</a:t>
            </a:r>
          </a:p>
          <a:p>
            <a:pPr lvl="1"/>
            <a:r>
              <a:rPr lang="cs-CZ" dirty="0" smtClean="0">
                <a:latin typeface="Arial" pitchFamily="34" charset="0"/>
                <a:cs typeface="Arial" pitchFamily="34" charset="0"/>
              </a:rPr>
              <a:t>převoz kol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5 automobilů, 10 pracovníků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Zástupný symbol obsahu 3" descr="G-Tittel-anyh4jaroslaw040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7696" y="1052736"/>
            <a:ext cx="9146664" cy="4608512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074" name="Picture 2" descr="C:\Users\Jindříšek\Documents\škola\Ing\3.S\Drdla- PS v OD\city bike oslo\800px-Bil_med_bysykl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620688"/>
            <a:ext cx="7620000" cy="5715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Závěr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systém má budoucnost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zajímavá spolupráce s externími firmami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plánují rozšíření,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ClearChannel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zatím nechce investovat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potřebovali by nejméně 2000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kol</a:t>
            </a:r>
            <a:br>
              <a:rPr lang="cs-CZ" dirty="0" smtClean="0">
                <a:latin typeface="Arial" pitchFamily="34" charset="0"/>
                <a:cs typeface="Arial" pitchFamily="34" charset="0"/>
              </a:rPr>
            </a:br>
            <a:r>
              <a:rPr lang="cs-CZ" dirty="0" smtClean="0">
                <a:latin typeface="Arial" pitchFamily="34" charset="0"/>
                <a:cs typeface="Arial" pitchFamily="34" charset="0"/>
              </a:rPr>
              <a:t>–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je zájem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64</TotalTime>
  <Words>111</Words>
  <Application>Microsoft Office PowerPoint</Application>
  <PresentationFormat>Předvádění na obrazovce (4:3)</PresentationFormat>
  <Paragraphs>29</Paragraphs>
  <Slides>11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CityBike Oslo</vt:lpstr>
      <vt:lpstr>Úvod</vt:lpstr>
      <vt:lpstr>Prezentace aplikace PowerPoint</vt:lpstr>
      <vt:lpstr>Odbavení</vt:lpstr>
      <vt:lpstr>Prezentace aplikace PowerPoint</vt:lpstr>
      <vt:lpstr>Vrácení</vt:lpstr>
      <vt:lpstr>Prezentace aplikace PowerPoint</vt:lpstr>
      <vt:lpstr>Údržba</vt:lpstr>
      <vt:lpstr>Prezentace aplikace PowerPoint</vt:lpstr>
      <vt:lpstr>Prezentace aplikace PowerPoint</vt:lpstr>
      <vt:lpstr>Závěr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CityBike Oslo</dc:title>
  <dc:creator/>
  <cp:lastModifiedBy>UPa</cp:lastModifiedBy>
  <cp:revision>14</cp:revision>
  <dcterms:created xsi:type="dcterms:W3CDTF">2012-12-03T16:03:29Z</dcterms:created>
  <dcterms:modified xsi:type="dcterms:W3CDTF">2013-11-19T12:12:18Z</dcterms:modified>
</cp:coreProperties>
</file>