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3" r:id="rId6"/>
    <p:sldId id="262" r:id="rId7"/>
    <p:sldId id="264" r:id="rId8"/>
    <p:sldId id="271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79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0034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730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714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6741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0005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5196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91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111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046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014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0156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3076A-141C-4C4F-A6D7-C755971960E3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C111B-7A83-40AA-8ABD-EE4CC864B0D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7364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 ve městě Lyon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Lyon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3114684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přibližně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474 000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obyvatel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hlavní město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regionu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Rhone-Alpes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hlavní město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departmentu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Rhone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ozloha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Lyonu je téměř 48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km</a:t>
            </a:r>
            <a:r>
              <a:rPr lang="cs-CZ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pic>
        <p:nvPicPr>
          <p:cNvPr id="4" name="Obrázek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3571876"/>
            <a:ext cx="4000528" cy="328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Velo´v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lyonský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systém sdílení kol se nazývá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Vélo´v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název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vznikl spojením francouzského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vélo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(kolo) a anglického love (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láska)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zprovozněn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 květnu roku 2005 a provozuje ho reklamní společnost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JCDecaux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(i Paříž)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systém nestojí žádné peníze, jelikož stejně jako v Paříži pronajalo firmě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JCDecaux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reklamní plochy výměnou za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provozování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systému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Stanice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257296"/>
          </a:xfrm>
        </p:spPr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345 stanic 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vzdáleny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maximálně 300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metrů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811064"/>
            <a:ext cx="5395914" cy="4046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Jízdní kola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757362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pařížských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 se liší barvou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mají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tři rychlosti, koš před řidítky, nastavitelné sedadlo, světla, brzdy dynamo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3" y="3214686"/>
            <a:ext cx="4667283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Provozní podmínky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je v provozu dvacet čtyři hodin denně sedm dní v týdnu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 mohou být vrácena do jiné stanice, ale musí se vrátit do dvaceti čtyř hodin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kolo si mohou zapůjčit pouze osoby starší čtrnácti let, a kteří jsou držiteli karty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Vélo´v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Ceník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kartu lze získat z terminálu nebo přes internet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záloha 150 euro – pokuta za odcizení kola</a:t>
            </a:r>
          </a:p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   			</a:t>
            </a:r>
          </a:p>
          <a:p>
            <a:pPr algn="ctr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KRÁTKODOBÁ KARTA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jednodenní (1,5 euro) nebo </a:t>
            </a:r>
          </a:p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  sedmidenní (5 euro)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vždy prvních 30 minut zdarma,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dalších 30 minut 1 euro,  delší čas 2 euro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Ceník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	DLOUHODOBÁ KARTA</a:t>
            </a: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roční předplatné</a:t>
            </a: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Velo´v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Classic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		25 euro </a:t>
            </a: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Velo´v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14-25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 RSA		15 euro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30 minut zdarma,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dalších 30 minut 0,75 euro, déle 1,5 euro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Půjčení kola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členskou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kartu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přiložit před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čtecí zařízení terminálu,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zadat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svůj pin a následně si z nabídky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vybrat kolo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šedesát sekund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odblokování kola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tlačítkem na řidítkách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sejmutí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ze stojanu</a:t>
            </a:r>
          </a:p>
        </p:txBody>
      </p:sp>
      <p:pic>
        <p:nvPicPr>
          <p:cNvPr id="4" name="Obrázek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429132"/>
            <a:ext cx="3772748" cy="1814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357694"/>
            <a:ext cx="357190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Navrácení kola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je možné vrátit na jakékoliv místo v jakékoliv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stanici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pokud je stanice plná – dalších 15 minut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správném umístění kola do stojanu se ozve dvojité pípnutí a rozsvítí se zelené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světlo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kdo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by chtěl mít jistotu, může si z terminálu vytisknout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potvrzení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správném vrácení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</TotalTime>
  <Words>113</Words>
  <Application>Microsoft Office PowerPoint</Application>
  <PresentationFormat>Předvádění na obrazovce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CityBike ve městě Lyon</vt:lpstr>
      <vt:lpstr>Město Lyon</vt:lpstr>
      <vt:lpstr>Velo´v</vt:lpstr>
      <vt:lpstr>Stanice</vt:lpstr>
      <vt:lpstr>Jízdní kola</vt:lpstr>
      <vt:lpstr>Provozní podmínky</vt:lpstr>
      <vt:lpstr>Ceník</vt:lpstr>
      <vt:lpstr>Ceník</vt:lpstr>
      <vt:lpstr>Půjčení kola</vt:lpstr>
      <vt:lpstr>Navrácení kola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CityBike ve městě Lyon</dc:title>
  <dc:creator>Iloninka</dc:creator>
  <cp:lastModifiedBy>UPa</cp:lastModifiedBy>
  <cp:revision>7</cp:revision>
  <dcterms:created xsi:type="dcterms:W3CDTF">2013-12-10T18:00:23Z</dcterms:created>
  <dcterms:modified xsi:type="dcterms:W3CDTF">2014-09-17T06:39:08Z</dcterms:modified>
</cp:coreProperties>
</file>