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9" r:id="rId3"/>
    <p:sldId id="261" r:id="rId4"/>
    <p:sldId id="260" r:id="rId5"/>
    <p:sldId id="264" r:id="rId6"/>
    <p:sldId id="262" r:id="rId7"/>
    <p:sldId id="271" r:id="rId8"/>
    <p:sldId id="270" r:id="rId9"/>
    <p:sldId id="272" r:id="rId10"/>
    <p:sldId id="274" r:id="rId11"/>
    <p:sldId id="269" r:id="rId12"/>
    <p:sldId id="268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5778" autoAdjust="0"/>
  </p:normalViewPr>
  <p:slideViewPr>
    <p:cSldViewPr>
      <p:cViewPr>
        <p:scale>
          <a:sx n="100" d="100"/>
          <a:sy n="100" d="100"/>
        </p:scale>
        <p:origin x="-294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003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806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6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24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588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196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533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352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443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7644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4456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9871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214422"/>
            <a:ext cx="9144000" cy="2014548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</a:t>
            </a:r>
            <a:r>
              <a:rPr lang="en-US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ike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ve městě Brusel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715404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Brusel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00200"/>
            <a:ext cx="8136904" cy="52578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hlavní město Belgického království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 mil. obyvatel (1/4 cizinců)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„hlavní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město EU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sídlo: E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vropská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komise, Rada EU, NATO, EUROCONTROL, …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několik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systémů půjčování kol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Villo!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City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ike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Blue-bike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po celé Belgii (žel. stanice), elektrokola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7 stanovišť, cargokola, tandemy, speciály, …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CityBike Brusel\CargoBik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319868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Villo!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(1/8)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714488"/>
            <a:ext cx="7992888" cy="51435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vznik 2009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provozovatel: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JCDecaux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erminál po 450 m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až 5 000 jízdních kol v systému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rovozní doba 24/7 (nonstop)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minimální časové ztráty při půjčení kola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min. věk 14 let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admin\Desktop\CityBike Brusel\Villo!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916832"/>
            <a:ext cx="3546479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K:\City-bike Brusel\Bruse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7604" y="-27370"/>
            <a:ext cx="7128792" cy="6885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Villo!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(2/8)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714488"/>
            <a:ext cx="8532440" cy="51435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krátkodobé předplatné: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lístek na 24 hodin nebo 7 dní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libovolná možnost výpůjčky po dobu platnosti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vždy prvních 30 minut zdarma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15 minut zdarma v případě plné obsazenosti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nelze platit v hotovosti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peníze se odečítají z bankovního účtu</a:t>
            </a:r>
          </a:p>
          <a:p>
            <a:pPr lvl="1">
              <a:lnSpc>
                <a:spcPct val="150000"/>
              </a:lnSpc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Villo!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(3/8)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14488"/>
            <a:ext cx="8604448" cy="514351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krátkodobé předplatné – postup výpůjčky: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uživatel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přijde k terminálu, vloží platební kartu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vybere variantu, přidělí se Villo! PIN kód, odebere lístek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zadá Villo! PIN kód, kolo se na 60 s uvolní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odebere kolo, využije kolo k přepravě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vrátí kolo do stojanu</a:t>
            </a:r>
          </a:p>
          <a:p>
            <a:pPr lvl="1">
              <a:lnSpc>
                <a:spcPct val="150000"/>
              </a:lnSpc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Villo!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(4/8)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16832"/>
            <a:ext cx="8460432" cy="494116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louhodobé předplatné: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předplatní karta na 1 rok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registrace přes internet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platba formou inkasa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kartu lze půjčovat, ale odpovědnost nese vlastník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Villo!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(5/8)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16832"/>
            <a:ext cx="8460432" cy="494116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dlouhodobé předplatné – postup výpůjčky: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uživatel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přijde k terminálu / stojanu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přiloží Villo! kartu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vyzvedne kolo, využije kolo k přepravě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vrátí kolo do stojanu</a:t>
            </a:r>
          </a:p>
          <a:p>
            <a:pPr lvl="1">
              <a:lnSpc>
                <a:spcPct val="150000"/>
              </a:lnSpc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Villo!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(6/8)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admin\Desktop\CityBike Brusel\Cení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076" y="1916832"/>
            <a:ext cx="8211849" cy="392239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123728" y="594928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+ záloha 150 €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715404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Villo!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(7/8)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714488"/>
            <a:ext cx="9144000" cy="5143512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stanice</a:t>
            </a:r>
          </a:p>
          <a:p>
            <a:pPr lvl="1"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terminály – 2 typy</a:t>
            </a:r>
          </a:p>
          <a:p>
            <a:pPr lvl="2"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 čtečkou bankovních karet</a:t>
            </a:r>
          </a:p>
          <a:p>
            <a:pPr lvl="2"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ez čtečky</a:t>
            </a:r>
          </a:p>
          <a:p>
            <a:pPr lvl="1"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stojany – 2 typy</a:t>
            </a:r>
          </a:p>
          <a:p>
            <a:pPr lvl="2"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 čtečkou Villo! karty</a:t>
            </a:r>
          </a:p>
          <a:p>
            <a:pPr lvl="2"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 čtečky</a:t>
            </a:r>
          </a:p>
          <a:p>
            <a:pPr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informace přes web/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adresa, poř. číslo</a:t>
            </a:r>
          </a:p>
          <a:p>
            <a:pPr lvl="1"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volná místa – aktuální stav</a:t>
            </a:r>
          </a:p>
          <a:p>
            <a:pPr lvl="1" algn="just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typ terminálu</a:t>
            </a:r>
          </a:p>
          <a:p>
            <a:pPr lvl="1" algn="just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K:\City-bike Brusel\Terminá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780059"/>
            <a:ext cx="3820739" cy="508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715404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Villo!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(8/8)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844824"/>
            <a:ext cx="8532440" cy="501317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jízdní kola</a:t>
            </a:r>
          </a:p>
          <a:p>
            <a:pPr lvl="1" algn="just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jednotný styl</a:t>
            </a:r>
          </a:p>
          <a:p>
            <a:pPr lvl="1" algn="just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nosnost 120 kg + 8 kg košík</a:t>
            </a:r>
          </a:p>
          <a:p>
            <a:pPr lvl="1" algn="just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sada osvětlení pro jízdu v noci</a:t>
            </a:r>
          </a:p>
          <a:p>
            <a:pPr lvl="1" algn="just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vlastní zámek</a:t>
            </a:r>
          </a:p>
          <a:p>
            <a:pPr lvl="1" algn="just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 převodových stupňů</a:t>
            </a:r>
          </a:p>
          <a:p>
            <a:pPr lvl="1" algn="just"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kryt řetězu</a:t>
            </a:r>
          </a:p>
          <a:p>
            <a:pPr lvl="1" algn="just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K:\City-bike Brusel\obr ko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043" y="0"/>
            <a:ext cx="782391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</TotalTime>
  <Words>348</Words>
  <Application>Microsoft Office PowerPoint</Application>
  <PresentationFormat>Předvádění na obrazovce (4:3)</PresentationFormat>
  <Paragraphs>70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Systém CityBike ve městě Brusel</vt:lpstr>
      <vt:lpstr>Město Brusel</vt:lpstr>
      <vt:lpstr>Prezentace aplikace PowerPoint</vt:lpstr>
      <vt:lpstr>Systém Villo! (1/8)</vt:lpstr>
      <vt:lpstr>Prezentace aplikace PowerPoint</vt:lpstr>
      <vt:lpstr>Systém Villo! (2/8)</vt:lpstr>
      <vt:lpstr>Systém Villo! (3/8)</vt:lpstr>
      <vt:lpstr>Systém Villo! (4/8)</vt:lpstr>
      <vt:lpstr>Systém Villo! (5/8)</vt:lpstr>
      <vt:lpstr>Systém Villo! (6/8)</vt:lpstr>
      <vt:lpstr>Systém Villo! (7/8)</vt:lpstr>
      <vt:lpstr>Systém Villo! (8/8)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City-bike ve městě Brusel</dc:title>
  <cp:lastModifiedBy>UPa</cp:lastModifiedBy>
  <cp:revision>35</cp:revision>
  <dcterms:modified xsi:type="dcterms:W3CDTF">2014-09-16T07:13:22Z</dcterms:modified>
</cp:coreProperties>
</file>