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72" r:id="rId1"/>
  </p:sldMasterIdLst>
  <p:notesMasterIdLst>
    <p:notesMasterId r:id="rId13"/>
  </p:notesMasterIdLst>
  <p:sldIdLst>
    <p:sldId id="256" r:id="rId2"/>
    <p:sldId id="259" r:id="rId3"/>
    <p:sldId id="262" r:id="rId4"/>
    <p:sldId id="264" r:id="rId5"/>
    <p:sldId id="265" r:id="rId6"/>
    <p:sldId id="267" r:id="rId7"/>
    <p:sldId id="268" r:id="rId8"/>
    <p:sldId id="260" r:id="rId9"/>
    <p:sldId id="271" r:id="rId10"/>
    <p:sldId id="263" r:id="rId11"/>
    <p:sldId id="269" r:id="rId1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99" autoAdjust="0"/>
    <p:restoredTop sz="94692" autoAdjust="0"/>
  </p:normalViewPr>
  <p:slideViewPr>
    <p:cSldViewPr>
      <p:cViewPr varScale="1">
        <p:scale>
          <a:sx n="105" d="100"/>
          <a:sy n="105" d="100"/>
        </p:scale>
        <p:origin x="-144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14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viewProps" Target="view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689D97-8FA1-4F7B-BD48-683A8076B8DE}" type="datetimeFigureOut">
              <a:rPr lang="cs-CZ" smtClean="0"/>
              <a:pPr/>
              <a:t>10.9.2014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FDA3CFA3-D721-4A65-B8B7-7DFCAC24A029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8764175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DA3CFA3-D721-4A65-B8B7-7DFCAC24A029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14FE2D9-AEEB-4944-9D2C-F9AB77B3B85E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65314577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AD45A0F-BE2E-4B90-9580-AE39241CD42E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7413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21203FE-205F-4FB4-9232-7FCBA70A67E6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2191999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015C0C-F99D-4BE1-AF69-2DF55B702513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60017301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6FE2DE-14CE-41C0-BF6C-1AEE3DAF861E}" type="datetime1">
              <a:rPr lang="cs-CZ" smtClean="0"/>
              <a:t>10.9.2014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744118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542D770-0941-4E93-B8BB-E8AE367A5551}" type="datetime1">
              <a:rPr lang="cs-CZ" smtClean="0"/>
              <a:t>10.9.2014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46434994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B176CD2-B2F9-4111-98CB-4745FD3FB987}" type="datetime1">
              <a:rPr lang="cs-CZ" smtClean="0"/>
              <a:t>10.9.2014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20027373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590387-8437-4278-99EE-84DDF154ACF3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0686183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6414025-5CAB-4204-8A2F-B351E4F724B0}" type="datetime1">
              <a:rPr lang="cs-CZ" smtClean="0"/>
              <a:t>10.9.2014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40283612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70DE0E1-AFB9-47AC-B126-B8B94615FEB1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50705306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B4D3873-C91D-443A-B452-F83D21D98408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13774254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0B4C886-908C-4053-9C69-403D0AA289DD}" type="datetime1">
              <a:rPr lang="cs-CZ" smtClean="0"/>
              <a:t>10.9.2014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EF3A2B2-50E7-4D89-A355-2E31FD4C94D2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1735790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ve městě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Nadpis 2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- přímořské město v Anglii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rozkládá se podél pobřeží Irského moře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éměř 150 000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obyv.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Obrázek 4"/>
          <p:cNvPicPr/>
          <p:nvPr/>
        </p:nvPicPr>
        <p:blipFill>
          <a:blip r:embed="rId2" cstate="print"/>
          <a:srcRect l="36002" t="23577" r="16700" b="4938"/>
          <a:stretch>
            <a:fillRect/>
          </a:stretch>
        </p:blipFill>
        <p:spPr bwMode="auto">
          <a:xfrm>
            <a:off x="4633334" y="2678079"/>
            <a:ext cx="4425360" cy="4179921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Autofit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anglické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turistické středisko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turistické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zajímavosti:</a:t>
            </a:r>
          </a:p>
          <a:p>
            <a:pPr lvl="2"/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Tower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North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Pier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–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molo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>
              <a:tabLst>
                <a:tab pos="271463" algn="l"/>
              </a:tabLst>
            </a:pP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Illuminations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- vánoční osvětlení nábřežní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promenády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tramvaje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–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v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Blackpoolu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byly uvedeny do provozu v roce 1885 a patří k nejstarším elektrickým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tramvajím 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na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světě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pPr lvl="2"/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Pleasure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>
                <a:latin typeface="Arial" panose="020B0604020202020204" pitchFamily="34" charset="0"/>
                <a:cs typeface="Arial" panose="020B0604020202020204" pitchFamily="34" charset="0"/>
              </a:rPr>
              <a:t>Beach</a:t>
            </a:r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 - zábavní 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park</a:t>
            </a:r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2" descr="C:\Documents and Settings\láďomut\Plocha\Blackpool_tower_from_central_pier_ferris_wheel_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3" descr="C:\Documents and Settings\láďomut\Plocha\North_Pier,_Blackpool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5" descr="C:\Documents and Settings\láďomut\Plocha\0414_tram_blackpool_front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220840" cy="685800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Picture 6" descr="C:\Documents and Settings\láďomut\Plocha\uk_34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95350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(1/2)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cyklistické město Anglie na konci roku 2008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systém City-Bike pouze přes léto</a:t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od 1. července až do 1. listopadu</a:t>
            </a:r>
          </a:p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je vlastník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podporované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Council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/>
            </a:r>
            <a:b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</a:b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a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Primary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Care Trust, spravované a řízené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Hourbike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jako část sítě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Hourbike</a:t>
            </a:r>
            <a:endParaRPr lang="cs-CZ" dirty="0" smtClean="0">
              <a:latin typeface="Arial" panose="020B0604020202020204" pitchFamily="34" charset="0"/>
              <a:cs typeface="Arial" panose="020B0604020202020204" pitchFamily="34" charset="0"/>
            </a:endParaRP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33 terminálů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C:\Documents and Settings\láďomut\Plocha\dr_0a8269345f22344e0e258f6a518e08f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CityBike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err="1" smtClean="0">
                <a:latin typeface="Arial" panose="020B0604020202020204" pitchFamily="34" charset="0"/>
                <a:cs typeface="Arial" panose="020B0604020202020204" pitchFamily="34" charset="0"/>
              </a:rPr>
              <a:t>Blackpool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cs-CZ" dirty="0" smtClean="0">
                <a:solidFill>
                  <a:srgbClr val="00B050"/>
                </a:solidFill>
                <a:latin typeface="Arial" panose="020B0604020202020204" pitchFamily="34" charset="0"/>
                <a:cs typeface="Arial" panose="020B0604020202020204" pitchFamily="34" charset="0"/>
              </a:rPr>
              <a:t>(2/2)</a:t>
            </a:r>
            <a:endParaRPr lang="cs-CZ" dirty="0">
              <a:solidFill>
                <a:srgbClr val="00B050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2" name="Zástupný symbol pro obsah 1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 si lze pronajmout kdykoliv a to přes telefon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kola k dispozici od 8:00 do 20:00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p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ři věku 12–16 nutný souhlas rodičů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dočasné členství nebo stálé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registrace na www.hourbike.com</a:t>
            </a:r>
          </a:p>
          <a:p>
            <a:r>
              <a:rPr lang="cs-CZ" dirty="0">
                <a:latin typeface="Arial" panose="020B0604020202020204" pitchFamily="34" charset="0"/>
                <a:cs typeface="Arial" panose="020B0604020202020204" pitchFamily="34" charset="0"/>
              </a:rPr>
              <a:t>u</a:t>
            </a:r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 stálého členství (paměťová karta + PIN) prvních 30 minut zadarmo, potom 1 libra/hod</a:t>
            </a:r>
          </a:p>
          <a:p>
            <a:r>
              <a:rPr lang="cs-CZ" dirty="0" smtClean="0">
                <a:latin typeface="Arial" panose="020B0604020202020204" pitchFamily="34" charset="0"/>
                <a:cs typeface="Arial" panose="020B0604020202020204" pitchFamily="34" charset="0"/>
              </a:rPr>
              <a:t>bez členství 10 liber/den nebo 6 liber/3 hod</a:t>
            </a:r>
          </a:p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cs-CZ" dirty="0"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pic>
        <p:nvPicPr>
          <p:cNvPr id="5" name="Zástupný symbol pro obsah 4" descr="C:\Documents and Settings\láďomut\Plocha\imga986fe13cfadf67fe55d799ac844a994.jpg"/>
          <p:cNvPicPr>
            <a:picLocks noGrp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15616" y="0"/>
            <a:ext cx="6840760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182</TotalTime>
  <Words>87</Words>
  <Application>Microsoft Office PowerPoint</Application>
  <PresentationFormat>Předvádění na obrazovce (4:3)</PresentationFormat>
  <Paragraphs>28</Paragraphs>
  <Slides>11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11</vt:i4>
      </vt:variant>
    </vt:vector>
  </HeadingPairs>
  <TitlesOfParts>
    <vt:vector size="12" baseType="lpstr">
      <vt:lpstr>Motiv systému Office</vt:lpstr>
      <vt:lpstr>CityBike ve městě Blackpool</vt:lpstr>
      <vt:lpstr>Blackpool (1/2)</vt:lpstr>
      <vt:lpstr>Blackpool (2/2)</vt:lpstr>
      <vt:lpstr>Prezentace aplikace PowerPoint</vt:lpstr>
      <vt:lpstr>Prezentace aplikace PowerPoint</vt:lpstr>
      <vt:lpstr>Prezentace aplikace PowerPoint</vt:lpstr>
      <vt:lpstr>Prezentace aplikace PowerPoint</vt:lpstr>
      <vt:lpstr>CityBike Blackpool (1/2)</vt:lpstr>
      <vt:lpstr>Prezentace aplikace PowerPoint</vt:lpstr>
      <vt:lpstr>CityBike Blackpool (2/2)</vt:lpstr>
      <vt:lpstr>Prezentace aplikace PowerPoint</vt:lpstr>
    </vt:vector>
  </TitlesOfParts>
  <Company>kachní potraty s.r.o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City bike Blackpool</dc:title>
  <dc:creator>Ladislav Lezna</dc:creator>
  <cp:lastModifiedBy>UPa</cp:lastModifiedBy>
  <cp:revision>25</cp:revision>
  <dcterms:created xsi:type="dcterms:W3CDTF">2013-12-05T08:40:29Z</dcterms:created>
  <dcterms:modified xsi:type="dcterms:W3CDTF">2014-09-10T10:56:14Z</dcterms:modified>
</cp:coreProperties>
</file>