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8"/>
  </p:notesMasterIdLst>
  <p:sldIdLst>
    <p:sldId id="256" r:id="rId2"/>
    <p:sldId id="260" r:id="rId3"/>
    <p:sldId id="261" r:id="rId4"/>
    <p:sldId id="266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A8EB76-8623-487F-BE8C-5FFE3984D3CA}" type="datetimeFigureOut">
              <a:rPr lang="cs-CZ" smtClean="0"/>
              <a:t>16.9.2014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19639-4B2F-45FF-BBE9-D9B341A4A0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73898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78155-101E-4B9F-8057-40FC93E8E72B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377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1AA70-9FDC-404C-A25E-23B0A62D317D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0305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BD146-3E5F-4CDD-927B-A1835E356F8E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48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6F911D-05BA-4197-9D1D-77B2C50AC99B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661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3236-B2B7-4620-9A4E-7A94A8393CBE}" type="datetime1">
              <a:rPr lang="cs-CZ" smtClean="0"/>
              <a:t>16.9.2014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647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2246A-A101-4504-A177-AD0495E1CF29}" type="datetime1">
              <a:rPr lang="cs-CZ" smtClean="0"/>
              <a:t>16.9.2014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6817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8062-8F01-49CF-A752-C1A080BFCB3E}" type="datetime1">
              <a:rPr lang="cs-CZ" smtClean="0"/>
              <a:t>16.9.2014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13153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27B8-C3AF-45D0-8B83-15579B1E9921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56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A715C-8BA1-412D-81FF-9EBFB0FD3724}" type="datetime1">
              <a:rPr lang="cs-CZ" smtClean="0"/>
              <a:t>16.9.2014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6858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5FF01-6B33-428B-B082-D435CCE67E9E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680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BDF0-355C-4543-A47B-F1EF16A1408C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21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FD32D-B3B7-4270-BB1D-3699B46D3515}" type="datetime1">
              <a:rPr lang="cs-CZ" smtClean="0"/>
              <a:t>16.9.2014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09B2C-E05A-4E49-9267-82F764906DA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189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060848"/>
            <a:ext cx="9144000" cy="1296144"/>
          </a:xfrm>
        </p:spPr>
        <p:txBody>
          <a:bodyPr>
            <a:noAutofit/>
          </a:bodyPr>
          <a:lstStyle/>
          <a:p>
            <a:pPr algn="ctr"/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ve městě Barcelona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07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„El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Bicing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“ používán od roku 2007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420 stanovišť s 6 000 koly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provozovatel – </a:t>
            </a:r>
            <a:r>
              <a:rPr lang="cs-CZ" sz="2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Clearchannel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cca 100 tisíc abonentů (1,25 milionu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využití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měsíc)</a:t>
            </a:r>
          </a:p>
          <a:p>
            <a:pPr>
              <a:lnSpc>
                <a:spcPct val="150000"/>
              </a:lnSpc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růměrně každé kolo téměř 600 km/den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průměrně každé kolo cca 7 výpůjček/den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97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Princip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podání žádosti o kartu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 obdržení karty a aktivaci lze používat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minimální věk 16 let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kola případně převážena mezi stojany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aktuální informace o počtu kol na stanovištích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na webu</a:t>
            </a:r>
          </a:p>
        </p:txBody>
      </p:sp>
    </p:spTree>
    <p:extLst>
      <p:ext uri="{BB962C8B-B14F-4D97-AF65-F5344CB8AC3E}">
        <p14:creationId xmlns:p14="http://schemas.microsoft.com/office/powerpoint/2010/main" val="357838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8821200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0911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Ceny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roční předplatné: 44,46 EUR</a:t>
            </a:r>
          </a:p>
          <a:p>
            <a:pPr>
              <a:lnSpc>
                <a:spcPct val="150000"/>
              </a:lnSpc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princip účtování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prvních 30 min: zdarma</a:t>
            </a:r>
          </a:p>
          <a:p>
            <a:pPr lvl="1">
              <a:lnSpc>
                <a:spcPct val="150000"/>
              </a:lnSpc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penalizace:</a:t>
            </a:r>
          </a:p>
          <a:p>
            <a:pPr lvl="2">
              <a:lnSpc>
                <a:spcPct val="150000"/>
              </a:lnSpc>
              <a:buClr>
                <a:schemeClr val="accent1">
                  <a:lumMod val="60000"/>
                  <a:lumOff val="40000"/>
                </a:schemeClr>
              </a:buClr>
            </a:pPr>
            <a:r>
              <a:rPr lang="cs-CZ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½ h – 2 h: 0,73 </a:t>
            </a:r>
            <a:r>
              <a:rPr lang="cs-CZ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</a:t>
            </a:r>
            <a:endParaRPr lang="cs-CZ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150000"/>
              </a:lnSpc>
              <a:buClr>
                <a:schemeClr val="accent1">
                  <a:lumMod val="60000"/>
                  <a:lumOff val="40000"/>
                </a:schemeClr>
              </a:buClr>
            </a:pPr>
            <a:r>
              <a:rPr lang="cs-CZ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h &gt; : 4,43 EUR / započatá </a:t>
            </a:r>
            <a:r>
              <a:rPr lang="cs-CZ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hodina</a:t>
            </a:r>
            <a:endParaRPr lang="cs-CZ" sz="2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150000"/>
              </a:lnSpc>
              <a:buClr>
                <a:schemeClr val="accent1">
                  <a:lumMod val="60000"/>
                  <a:lumOff val="40000"/>
                </a:schemeClr>
              </a:buClr>
            </a:pPr>
            <a:r>
              <a:rPr lang="cs-CZ" sz="2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 24 h: 150 </a:t>
            </a:r>
            <a:r>
              <a:rPr lang="cs-CZ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</a:t>
            </a:r>
            <a:endParaRPr lang="cs-CZ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www.alzado.org/imgconts/autor_id2/bicing_barcelona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39"/>
          <a:stretch/>
        </p:blipFill>
        <p:spPr bwMode="auto">
          <a:xfrm>
            <a:off x="5436096" y="836712"/>
            <a:ext cx="3319906" cy="31302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207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anchor="b"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doba (365 dní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roce)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75240" cy="4997152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pondělí – čtvrtek: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5:00 – 2:00 neomezeně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2:00 – 5:00 pouze vracení</a:t>
            </a: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pátek: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5:00 – 3:00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neomezeně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3:00 – 5:00 pouze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vracení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sobota, neděle a svátky:</a:t>
            </a:r>
          </a:p>
          <a:p>
            <a:pPr lvl="1">
              <a:lnSpc>
                <a:spcPct val="130000"/>
              </a:lnSpc>
              <a:spcBef>
                <a:spcPts val="600"/>
              </a:spcBef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neomezeně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https://www.bicing.cat/sites/all/themes/bicing/images/bicis_bic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512" y="4077071"/>
            <a:ext cx="4150636" cy="2780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58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133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Systém CityBike ve městě Barcelona</vt:lpstr>
      <vt:lpstr>Úvodem</vt:lpstr>
      <vt:lpstr>Princip</vt:lpstr>
      <vt:lpstr>Prezentace aplikace PowerPoint</vt:lpstr>
      <vt:lpstr>Ceny</vt:lpstr>
      <vt:lpstr>Provozní doba (365 dní v roce)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Systém CityBike  ve městě Barcelona</dc:title>
  <dc:creator>Pája</dc:creator>
  <cp:lastModifiedBy>UPa</cp:lastModifiedBy>
  <cp:revision>41</cp:revision>
  <dcterms:created xsi:type="dcterms:W3CDTF">2013-11-30T19:39:40Z</dcterms:created>
  <dcterms:modified xsi:type="dcterms:W3CDTF">2014-09-16T07:09:03Z</dcterms:modified>
</cp:coreProperties>
</file>