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5" r:id="rId7"/>
    <p:sldId id="274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5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863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B834C1-BDFA-4632-BB97-7989B8C77326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ADAFE4-464F-443E-BD8F-2BD6B0447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658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52E5-3DD5-480C-B575-4D28083AFEA1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9971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10B60-5F69-402D-A2BA-6B39727B6D41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643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17C1-022C-445F-836A-2BCFC30BE6D3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32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5C51C-BCF6-4992-9737-D1EBC204E92C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931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AF2D-69E5-4784-8FF6-2A1559029E4F}" type="datetime1">
              <a:rPr lang="cs-CZ" smtClean="0"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730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9DF2E-0A7A-404F-853D-923F6A4CFE69}" type="datetime1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770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5D115-FFAD-478D-886D-931A445ED15D}" type="datetime1">
              <a:rPr lang="cs-CZ" smtClean="0"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4338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7BEC7-88F0-4A46-92EE-DABDE0B10CF0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1700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8A0FB-5B1D-4D3A-9A57-D1CA5AE0B245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929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569-D34B-46A4-BDA6-9DD8EC0B1BDC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6618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9DA49-1614-41FF-913B-A2DBEAC9AF69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3451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B19C4-27F6-4C4B-BC52-C5083C85F1FC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0B171-AA4E-4AE6-A7EA-904D0D795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5561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z/url?sa=i&amp;rct=j&amp;q=&amp;esrc=s&amp;source=images&amp;cd=&amp;cad=rja&amp;uact=8&amp;ved=0ahUKEwi_mYmU4b_LAhVlOJoKHQK2CCoQjRwIBw&amp;url=http%3A%2F%2Fnonsequitur.freeforums.org%2Ftrains-and-boats-and-planes-and-t12-400.html&amp;psig=AFQjCNFvb4RObeRyQjwFMtp5-h1ru4p0iQ&amp;ust=1458030521583530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Bateriové autobusy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Autonomní elektrické busy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nepotřebují konstantní připojení na externí elektrickou síť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mají vestavěné akumulátory energie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nabití schopny pracovat samostatně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základní druhy:</a:t>
            </a:r>
          </a:p>
          <a:p>
            <a:pPr marL="971550" lvl="1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Bateriové autobusy</a:t>
            </a:r>
          </a:p>
          <a:p>
            <a:pPr marL="971550" lvl="1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Capabusy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Solární autobusy</a:t>
            </a:r>
          </a:p>
          <a:p>
            <a:pPr marL="971550" lvl="1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Gyrobusy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(samostatná prezentace)</a:t>
            </a:r>
          </a:p>
          <a:p>
            <a:pPr algn="just">
              <a:spcBef>
                <a:spcPts val="1800"/>
              </a:spcBef>
              <a:spcAft>
                <a:spcPts val="1800"/>
              </a:spcAft>
            </a:pP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 1) Bateriové autobusy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díky velkokapacitním akumulátorům</a:t>
            </a:r>
          </a:p>
          <a:p>
            <a:pPr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není potřeba konstantního napájení během provozu</a:t>
            </a:r>
          </a:p>
          <a:p>
            <a:pPr lvl="1"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výhody: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nízké provozní náklady, nulové emise</a:t>
            </a:r>
          </a:p>
          <a:p>
            <a:pPr lvl="1"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nevýhody: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nízká životnost baterie, dlouhá doba nabíjení, nutnost  dobíjecích stanic, recyklace baterií, atd.</a:t>
            </a:r>
          </a:p>
          <a:p>
            <a:pPr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využití v MHD</a:t>
            </a:r>
            <a:endParaRPr lang="cs-CZ" sz="2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Škoda-ZEUS-2.jpg"/>
          <p:cNvPicPr>
            <a:picLocks noChangeAspect="1"/>
          </p:cNvPicPr>
          <p:nvPr/>
        </p:nvPicPr>
        <p:blipFill>
          <a:blip r:embed="rId2" cstate="print"/>
          <a:srcRect b="10247"/>
          <a:stretch>
            <a:fillRect/>
          </a:stretch>
        </p:blipFill>
        <p:spPr>
          <a:xfrm>
            <a:off x="4860032" y="4278132"/>
            <a:ext cx="4283968" cy="257986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 2)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Capabusy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5069160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čínský experiment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skladování energie = </a:t>
            </a:r>
            <a:r>
              <a:rPr lang="cs-CZ" sz="2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superkapacitory</a:t>
            </a:r>
            <a:endParaRPr lang="cs-CZ" sz="2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 5 % celkové kapacity = dojezd 5 km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elektrické deštníky – způsob nabíjení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vhodné do městského provozu 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kratší vzdálenosti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dobíjení na každé zastávce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efektivně využit čas nástupu a výstupu cestujících</a:t>
            </a:r>
            <a:endParaRPr lang="cs-CZ" sz="2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165303"/>
            <a:ext cx="9144000" cy="672687"/>
          </a:xfrm>
        </p:spPr>
        <p:txBody>
          <a:bodyPr>
            <a:normAutofit/>
          </a:bodyPr>
          <a:lstStyle/>
          <a:p>
            <a:r>
              <a:rPr lang="cs-CZ" sz="24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Capabus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 trase 11 v </a:t>
            </a:r>
            <a:r>
              <a:rPr lang="cs-CZ" sz="24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Shanghai</a:t>
            </a:r>
            <a:endParaRPr lang="cs-CZ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 descr="sinbu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102910" cy="6215693"/>
          </a:xfr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 3) Solární autobusy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experimentální záležitost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Tindo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solárně nabíjený bateriový bus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provozu ve městě Adelaide v Austrálii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 domorodém jazyce znamená „slunce“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vozidlo pokryto solárními panely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výhodou tichý provoz, žádné emise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kapacita 40 lidí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jedno nabití ujede až 200 km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využita rekuperace</a:t>
            </a:r>
            <a:endParaRPr lang="cs-CZ" sz="2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arm6.staticflickr.com/5062/5597151056_28a804408c_o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79744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330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Varianty nabíjení el. autobusů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cs-CZ" sz="2400" b="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Jednou denně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abíjení přes noc – nižší náklady (noční proud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None/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2400" b="0" i="1" u="sng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Rychlonabíjení</a:t>
            </a:r>
            <a:endParaRPr lang="cs-CZ" sz="2400" b="0" i="1" u="sng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lepší varianta, ale má řadu úskalí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každá konečná stanice vybavena nabíječem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RN pomocí spojení busu a </a:t>
            </a:r>
            <a:r>
              <a:rPr lang="cs-CZ" sz="24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nabíječe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(kontaktní spojení)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sběrač na kontakt umístěný na střeše +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pantograf</a:t>
            </a:r>
            <a:b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sloupku s převisem nad vozovku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20000"/>
          </a:bodyPr>
          <a:lstStyle/>
          <a:p>
            <a:r>
              <a:rPr lang="cs-CZ" sz="26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rychlonabíjení</a:t>
            </a:r>
            <a: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indukčním přenosem (bezkontaktní) </a:t>
            </a:r>
          </a:p>
          <a:p>
            <a:pPr marL="400050" lvl="1" indent="0">
              <a:buNone/>
            </a:pPr>
            <a:r>
              <a:rPr lang="cs-CZ" sz="2200" b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cs-CZ" sz="2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stacionární část </a:t>
            </a:r>
            <a:r>
              <a:rPr lang="cs-CZ" sz="22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rychlonabíječky</a:t>
            </a:r>
            <a:r>
              <a:rPr lang="cs-CZ" sz="2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lze zabudovat přímo do vozovky a tím odpadá nutnost rekonstrukce celé zastávky</a:t>
            </a:r>
          </a:p>
          <a:p>
            <a:pPr marL="400050" lvl="1" indent="0">
              <a:buNone/>
            </a:pPr>
            <a:r>
              <a:rPr lang="cs-CZ" sz="2200" b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cs-CZ" sz="2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nutnost instalace části </a:t>
            </a:r>
            <a:r>
              <a:rPr lang="cs-CZ" sz="22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nabíječe</a:t>
            </a:r>
            <a:r>
              <a:rPr lang="cs-CZ" sz="2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přímo do vozidla, </a:t>
            </a:r>
            <a:r>
              <a:rPr lang="cs-CZ" sz="22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nabíječe</a:t>
            </a:r>
            <a:r>
              <a:rPr lang="cs-CZ" sz="2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musí být umístěny v depu pro dobití vozidel pro ranní provoz</a:t>
            </a:r>
          </a:p>
          <a:p>
            <a:pPr marL="274320" lvl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85000"/>
              <a:buNone/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cs-CZ" sz="2600" b="0" i="1" u="sng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Rychlonabíjení</a:t>
            </a:r>
            <a:r>
              <a:rPr lang="cs-CZ" sz="2600" b="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 přesně daných cyklech</a:t>
            </a:r>
          </a:p>
          <a:p>
            <a: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konečné stanici se vozidlo vždy nabije </a:t>
            </a:r>
            <a: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pouze</a:t>
            </a:r>
            <a:b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úrovně potřebné pro ujetí na druhou konečnou stanici a zpět</a:t>
            </a:r>
          </a:p>
          <a:p>
            <a:pPr marL="274320" lvl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85000"/>
              <a:buNone/>
            </a:pPr>
            <a: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cs-CZ" sz="2600" b="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Částečné nabíjení na konečných stanicích vozidel</a:t>
            </a:r>
          </a:p>
          <a:p>
            <a: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špičce se vozidlo nenabíjí vůbec a k jeho plnému dobití dochází ve volných časech mimo špičku nebo v čase, kdy je možné zajistit alespoň minimálně 8 minut konstantního nabíjení</a:t>
            </a:r>
          </a:p>
          <a:p>
            <a:endParaRPr 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0" y="27463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Varianty nabíjení el. autobusů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Hybridbus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ŠKODA H12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nízkopodlažní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autobus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 hybridním pohonem</a:t>
            </a:r>
          </a:p>
          <a:p>
            <a:pPr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podíl na vývoji: Škoda Electric a </a:t>
            </a:r>
            <a:r>
              <a:rPr lang="cs-CZ" sz="24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Solaris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ZČU, UPCE</a:t>
            </a:r>
          </a:p>
          <a:p>
            <a:pPr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dieselový zdroj elektrické energie, výkonové měniče</a:t>
            </a:r>
            <a:b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generace, </a:t>
            </a:r>
            <a:r>
              <a:rPr lang="cs-CZ" sz="24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superkapacitory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umístěné na střeše</a:t>
            </a:r>
            <a:b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baterie v oblasti nádrže</a:t>
            </a:r>
          </a:p>
          <a:p>
            <a:pPr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dojezd cca 10 km, maximální rychlost 65 km/h</a:t>
            </a:r>
          </a:p>
          <a:p>
            <a:pPr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schopný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přepravit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až 71 cestujících (30 sedících)</a:t>
            </a:r>
          </a:p>
          <a:p>
            <a:pPr>
              <a:spcBef>
                <a:spcPts val="0"/>
              </a:spcBef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přínosem úspora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paliva, a to především na základě zpětného využití elektrické energie, která vzniká</a:t>
            </a:r>
            <a:b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 brzdění vozu</a:t>
            </a:r>
          </a:p>
          <a:p>
            <a:pPr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městskou hromadnou dopravu a městské aglomerace</a:t>
            </a:r>
          </a:p>
          <a:p>
            <a:pPr>
              <a:spcBef>
                <a:spcPts val="0"/>
              </a:spcBef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rototyp H12 je testován v Plzni</a:t>
            </a:r>
            <a:endParaRPr lang="cs-CZ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dpmz-pocas-europskeho-tyzdna-mobility-vyskusa-hybridny-autobus-skoda-h12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-22124" y="23218"/>
            <a:ext cx="9535268" cy="7150198"/>
          </a:xfr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Elektrobus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ŠKODA PERUN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Pure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Electric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RUNner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(„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Čistě elektrický běžec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“)</a:t>
            </a:r>
            <a:endParaRPr 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 plném nabití ujede 150-200 km</a:t>
            </a:r>
          </a:p>
          <a:p>
            <a:pPr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rychlost 70 km/h</a:t>
            </a:r>
          </a:p>
          <a:p>
            <a:pPr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zvládne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přepravit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až 82 cestujících, z toho 27 sedících</a:t>
            </a:r>
          </a:p>
          <a:p>
            <a:pPr>
              <a:spcBef>
                <a:spcPts val="0"/>
              </a:spcBef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přínosem doba nabíjení cca 70 minut</a:t>
            </a:r>
          </a:p>
        </p:txBody>
      </p:sp>
      <p:pic>
        <p:nvPicPr>
          <p:cNvPr id="4" name="Obrázek 3" descr="skoda-perun-hp-elektrobus-elektricky-autobus-plzen-nabijeci-stanice.jpg"/>
          <p:cNvPicPr>
            <a:picLocks noChangeAspect="1"/>
          </p:cNvPicPr>
          <p:nvPr/>
        </p:nvPicPr>
        <p:blipFill>
          <a:blip r:embed="rId2" cstate="print"/>
          <a:srcRect t="16554" b="19739"/>
          <a:stretch>
            <a:fillRect/>
          </a:stretch>
        </p:blipFill>
        <p:spPr>
          <a:xfrm>
            <a:off x="1495229" y="3645025"/>
            <a:ext cx="7469259" cy="316636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Současný stav na trhu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997152"/>
          </a:xfrm>
        </p:spPr>
        <p:txBody>
          <a:bodyPr>
            <a:normAutofit fontScale="92500" lnSpcReduction="10000"/>
          </a:bodyPr>
          <a:lstStyle/>
          <a:p>
            <a:pPr marL="274320" lvl="1">
              <a:spcBef>
                <a:spcPts val="0"/>
              </a:spcBef>
              <a:buClr>
                <a:schemeClr val="accent1"/>
              </a:buClr>
              <a:buSzPct val="85000"/>
              <a:buNone/>
            </a:pPr>
            <a:r>
              <a:rPr lang="cs-CZ" sz="3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cs-CZ" sz="3200" b="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SOR EBN 10,5</a:t>
            </a:r>
          </a:p>
          <a:p>
            <a:pPr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nízkopodlažní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elektrobus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třemi nebo dvěma dveřmi</a:t>
            </a:r>
          </a:p>
          <a:p>
            <a:pPr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určený pro městský provoz</a:t>
            </a:r>
          </a:p>
          <a:p>
            <a:pPr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kapacita 72 nebo 85 osob</a:t>
            </a:r>
          </a:p>
          <a:p>
            <a:pPr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dojezd cca 160 km na jedno nabití</a:t>
            </a:r>
          </a:p>
          <a:p>
            <a:pPr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 pomalém nabíjení za 8 hodin</a:t>
            </a:r>
          </a:p>
          <a:p>
            <a:pPr algn="just"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funkce, která použije část energie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vytápění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busu během nabíjení; po ukončení nabíjecího cyklu je vozidlo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vyhřáté a okamžitě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připravené pro provoz</a:t>
            </a:r>
          </a:p>
          <a:p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1">
              <a:spcBef>
                <a:spcPts val="0"/>
              </a:spcBef>
              <a:buClr>
                <a:schemeClr val="accent1"/>
              </a:buClr>
              <a:buSzPct val="85000"/>
              <a:buNone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cs-CZ" sz="3000" b="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SOR EBN 8</a:t>
            </a:r>
          </a:p>
          <a:p>
            <a:pPr>
              <a:spcBef>
                <a:spcPts val="0"/>
              </a:spcBef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městský provoz na kratší vzdálenosti</a:t>
            </a:r>
          </a:p>
          <a:p>
            <a:pPr>
              <a:spcBef>
                <a:spcPts val="0"/>
              </a:spcBef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obsaditelnost je 51 osob, z toho míst pro sezení je 16</a:t>
            </a:r>
          </a:p>
          <a:p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5" descr="ebn_10_5.jpg"/>
          <p:cNvPicPr/>
          <p:nvPr/>
        </p:nvPicPr>
        <p:blipFill>
          <a:blip r:embed="rId2" cstate="print"/>
          <a:srcRect t="18576" b="23220"/>
          <a:stretch>
            <a:fillRect/>
          </a:stretch>
        </p:blipFill>
        <p:spPr>
          <a:xfrm>
            <a:off x="2699792" y="3573016"/>
            <a:ext cx="6336704" cy="316835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Současný stav na trhu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74320" lvl="1">
              <a:spcBef>
                <a:spcPts val="0"/>
              </a:spcBef>
              <a:buClr>
                <a:schemeClr val="accent1"/>
              </a:buClr>
              <a:buSzPct val="85000"/>
              <a:buNone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cs-CZ" sz="3000" b="0" i="1" u="sng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Urbino</a:t>
            </a:r>
            <a:r>
              <a:rPr lang="cs-CZ" sz="3000" b="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b="0" i="1" u="sng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</a:t>
            </a:r>
            <a:endParaRPr lang="cs-CZ" sz="3000" b="0" i="1" u="sng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5770" lvl="1" indent="-457200" algn="just">
              <a:spcBef>
                <a:spcPts val="0"/>
              </a:spcBef>
              <a:buSzPct val="85000"/>
              <a:buFont typeface="Arial" panose="020B0604020202020204" pitchFamily="34" charset="0"/>
              <a:buChar char="•"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maximální dojezd vozidla je cca 100 km na jedno nabití 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(maximální 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rychlost 50 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km/h)</a:t>
            </a:r>
            <a:endParaRPr lang="cs-CZ" sz="30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5770" lvl="1" indent="-457200" algn="just">
              <a:spcBef>
                <a:spcPts val="0"/>
              </a:spcBef>
              <a:buSzPct val="85000"/>
              <a:buFont typeface="Arial" panose="020B0604020202020204" pitchFamily="34" charset="0"/>
              <a:buChar char="•"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dojezd se bude snižovat například v zimě, kdy z baterií bude navíc odebírána energie pro vytápění zařízení a interiéru</a:t>
            </a:r>
          </a:p>
          <a:p>
            <a:pPr marL="445770" lvl="1" indent="-457200" algn="just">
              <a:spcBef>
                <a:spcPts val="0"/>
              </a:spcBef>
              <a:buSzPct val="85000"/>
              <a:buFont typeface="Arial" panose="020B0604020202020204" pitchFamily="34" charset="0"/>
              <a:buChar char="•"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využití na letištích</a:t>
            </a:r>
          </a:p>
        </p:txBody>
      </p:sp>
      <p:pic>
        <p:nvPicPr>
          <p:cNvPr id="4" name="Obrázek 6" descr="urbino_12_electric_1_galeria.jpg"/>
          <p:cNvPicPr/>
          <p:nvPr/>
        </p:nvPicPr>
        <p:blipFill>
          <a:blip r:embed="rId2" cstate="print"/>
          <a:srcRect t="41660" b="5929"/>
          <a:stretch>
            <a:fillRect/>
          </a:stretch>
        </p:blipFill>
        <p:spPr>
          <a:xfrm>
            <a:off x="4211960" y="4869160"/>
            <a:ext cx="4932040" cy="198884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Současný stav na trhu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</TotalTime>
  <Words>392</Words>
  <Application>Microsoft Office PowerPoint</Application>
  <PresentationFormat>Předvádění na obrazovce (4:3)</PresentationFormat>
  <Paragraphs>85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Bateriové autobusy</vt:lpstr>
      <vt:lpstr>Autonomní elektrické busy</vt:lpstr>
      <vt:lpstr>Ad 1) Bateriové autobusy</vt:lpstr>
      <vt:lpstr>Ad 2) Capabusy</vt:lpstr>
      <vt:lpstr>Capabus na trase 11 v Shanghai</vt:lpstr>
      <vt:lpstr>Ad 3) Solární autobusy</vt:lpstr>
      <vt:lpstr>Prezentace aplikace PowerPoint</vt:lpstr>
      <vt:lpstr>Varianty nabíjení el. autobusů (1/2)</vt:lpstr>
      <vt:lpstr>Prezentace aplikace PowerPoint</vt:lpstr>
      <vt:lpstr>Hybridbus ŠKODA H12</vt:lpstr>
      <vt:lpstr>Prezentace aplikace PowerPoint</vt:lpstr>
      <vt:lpstr>Elektrobus ŠKODA PERUN</vt:lpstr>
      <vt:lpstr>Současný stav na trhu (1/3)</vt:lpstr>
      <vt:lpstr>Současný stav na trhu (2/3)</vt:lpstr>
      <vt:lpstr>Současný stav na trhu (3/3)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BATERIOVÉ AUTOBUSY</dc:title>
  <dc:creator>Kristý</dc:creator>
  <cp:lastModifiedBy>UPa</cp:lastModifiedBy>
  <cp:revision>27</cp:revision>
  <dcterms:created xsi:type="dcterms:W3CDTF">2015-11-28T18:49:11Z</dcterms:created>
  <dcterms:modified xsi:type="dcterms:W3CDTF">2016-03-14T08:43:35Z</dcterms:modified>
</cp:coreProperties>
</file>