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8977F-91BB-4A07-8F62-4D73E1E1AE4E}" type="datetimeFigureOut">
              <a:rPr lang="cs-CZ" smtClean="0"/>
              <a:t>16.1.2017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4F89B3-DF67-4190-BD29-1AC91E849D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391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3D459-410C-4614-9A2E-9AB1EFC3D7E4}" type="datetime1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927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4B472-0FC2-45BF-9D85-0D5AE01371B5}" type="datetime1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33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9FC2-3AFD-46E7-A4CE-3925A3BCA4C7}" type="datetime1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4065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BA7B-1AF3-4883-9D76-F98AF33CD60D}" type="datetime1">
              <a:rPr lang="cs-CZ" smtClean="0"/>
              <a:t>16.1.2017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104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BBBAE-7E08-4A07-9CC8-2AD5CC014119}" type="datetime1">
              <a:rPr lang="cs-CZ" smtClean="0"/>
              <a:t>16.1.2017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269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B333F-AA33-4C34-B70E-7896B3EF731D}" type="datetime1">
              <a:rPr lang="cs-CZ" smtClean="0"/>
              <a:t>16.1.2017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908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D9BBB-B525-42F0-9AD2-1727CE842733}" type="datetime1">
              <a:rPr lang="cs-CZ" smtClean="0"/>
              <a:t>16.1.2017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1621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92FB4-20D8-4A66-BFA7-B728DB8152F3}" type="datetime1">
              <a:rPr lang="cs-CZ" smtClean="0"/>
              <a:t>16.1.2017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001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F1DC-5A35-45C8-B534-9CD708D25F4B}" type="datetime1">
              <a:rPr lang="cs-CZ" smtClean="0"/>
              <a:t>16.1.2017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146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A164B-D33F-483A-8478-00A040886B5F}" type="datetime1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066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D43BB-FA51-429B-863A-3589E86773DE}" type="datetime1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604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44288-FB38-48BA-9F15-48D18BAAFB95}" type="datetime1">
              <a:rPr lang="cs-CZ" smtClean="0"/>
              <a:t>16.1.2017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1E2E7-EF01-496D-8F87-5EFE667039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6091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Automatické vozidlo </a:t>
            </a: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Easymile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EZ10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615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Easymile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199" y="1600200"/>
            <a:ext cx="8550329" cy="4525963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2014: založení společnosti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Easymile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ídlo Toulouse, pobočky Singapur a Denver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94248"/>
            <a:ext cx="8756009" cy="4063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6874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Partneři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" t="3984"/>
          <a:stretch/>
        </p:blipFill>
        <p:spPr bwMode="auto">
          <a:xfrm>
            <a:off x="1948315" y="1988840"/>
            <a:ext cx="5247371" cy="434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4694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Vozidlo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Easymile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EZ10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http://easymile.com/wp-content/uploads/2016/07/DeNA-EasyMile-Partnership-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933056"/>
            <a:ext cx="3816424" cy="2924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://easymile.com/wp-content/uploads/2016/08/EZ10-trial-ru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880"/>
            <a:ext cx="4176464" cy="311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915" y="1297285"/>
            <a:ext cx="25431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5184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069160"/>
          </a:xfrm>
        </p:spPr>
        <p:txBody>
          <a:bodyPr>
            <a:normAutofit fontScale="92500" lnSpcReduction="10000"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ýrobce vozidla – společnost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Ligier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(F)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nutnost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vybudování potřebné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infrastruktury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atížení veřejných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rozpočtů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ouze doplněk ke stávajícímu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možnost využití i pro spojení s letištěm,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rekreační střediskách a tematických parcích,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logistických parcích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ozidla nemají stanovena čela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nutnost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pokračování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vývoje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oncept Smart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City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850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Technická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specifikace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3184158"/>
              </p:ext>
            </p:extLst>
          </p:nvPr>
        </p:nvGraphicFramePr>
        <p:xfrm>
          <a:off x="1043608" y="1340765"/>
          <a:ext cx="7056784" cy="540060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672408"/>
                <a:gridCol w="3384376"/>
              </a:tblGrid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kapacita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sedících a 6 stojích osob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cestovní rychlost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km/h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maximální rychlost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km/h</a:t>
                      </a:r>
                      <a:endParaRPr lang="cs-CZ" sz="20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motor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Elektrický asynchronní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výdrž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hodin běžného provozu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baterie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Lithium-ion (LiFep04)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nabíjecí stanice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230 v 16 A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délka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3,928 m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šířka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1,986 m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výška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2,750 m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rozvor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2,800 m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užitečná hmotnost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1700 Kg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43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maximální přípustná hmotnost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2800 Kg</a:t>
                      </a:r>
                      <a:endParaRPr lang="cs-CZ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195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Režimy provozu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48640" lvl="2" indent="0">
              <a:buNone/>
            </a:pP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režim </a:t>
            </a:r>
            <a:r>
              <a:rPr lang="cs-CZ" sz="4000" dirty="0">
                <a:latin typeface="Arial" panose="020B0604020202020204" pitchFamily="34" charset="0"/>
                <a:cs typeface="Arial" panose="020B0604020202020204" pitchFamily="34" charset="0"/>
              </a:rPr>
              <a:t>„metro“: vozidlo jezdí po předem dané trase a zastavuje na každé zastávce této trasy, tedy stejně jako vlaky </a:t>
            </a:r>
            <a:r>
              <a:rPr lang="cs-CZ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metra</a:t>
            </a:r>
            <a:endParaRPr lang="cs-CZ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4000" dirty="0">
                <a:latin typeface="Arial" panose="020B0604020202020204" pitchFamily="34" charset="0"/>
                <a:cs typeface="Arial" panose="020B0604020202020204" pitchFamily="34" charset="0"/>
              </a:rPr>
              <a:t>režim „bus“: vozidlo jezdí v podstatě v režimu metro, ale s rozdílem, že zastavuje na zastávkách pouze na vyžádání </a:t>
            </a:r>
            <a:r>
              <a:rPr lang="cs-CZ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cestujícího</a:t>
            </a:r>
            <a:endParaRPr lang="cs-CZ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4000" dirty="0">
                <a:latin typeface="Arial" panose="020B0604020202020204" pitchFamily="34" charset="0"/>
                <a:cs typeface="Arial" panose="020B0604020202020204" pitchFamily="34" charset="0"/>
              </a:rPr>
              <a:t>režim „na vyžádání“: tento režim umožňuje využití vozidla jako taxi pomocí speciální aplikace pro chytré </a:t>
            </a:r>
            <a:r>
              <a:rPr lang="cs-CZ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telefony</a:t>
            </a:r>
            <a:endParaRPr lang="cs-CZ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92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Řízení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kombinace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laserových a optických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senzorů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diferenciální GPS ─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pracuje na principu alespoň jednoho přijímače GPS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signálu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známých souřadnicích, tzv. referenční stanice, která vyhodnocuje odchylky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měření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GPS od skutečného stavu své polohy a vypočítává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korekce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senzory detekujícími statické nebo pohybující se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objekty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software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 řízení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 dálku v reálném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čase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160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Finsko,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Sohoja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http://www.proelektrotechniky.cz/smart-city/obrazky/25-SOHJOA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84784"/>
            <a:ext cx="5472608" cy="506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995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Koncept Smart City (1/2)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http://www.smartcityvpraxi.cz/smart_city/2-SchemaSC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7128792" cy="49685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51954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Koncept Smart City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(2/2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Inteligentní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mobilita zahrnuje zejména:</a:t>
            </a:r>
          </a:p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řízení a regulaci dopravy ve městě (včetně cyklistiky a dopravy v klidu) pomocí dopravní telematiky, administrativních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opatření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plánovitého rozvoje městské dopravní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infrastruktury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podporu uživatelsky příjemné hromadné dopravy jako plnohodnotné alternativy k dopravě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individuální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podporu zavádění ekologicky čistých pohonů v dopravě hromadné 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individuální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48188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</TotalTime>
  <Words>181</Words>
  <Application>Microsoft Office PowerPoint</Application>
  <PresentationFormat>Předvádění na obrazovce (4:3)</PresentationFormat>
  <Paragraphs>59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Automatické vozidlo Easymile EZ10</vt:lpstr>
      <vt:lpstr>Úvod Easymile</vt:lpstr>
      <vt:lpstr>Partneři</vt:lpstr>
      <vt:lpstr>Vozidlo Easymile EZ10</vt:lpstr>
      <vt:lpstr>Charakteristika</vt:lpstr>
      <vt:lpstr>Technická specifikace</vt:lpstr>
      <vt:lpstr>Režimy provozu</vt:lpstr>
      <vt:lpstr>Řízení</vt:lpstr>
      <vt:lpstr>Finsko, Sohoja</vt:lpstr>
      <vt:lpstr>Koncept Smart City (1/2)</vt:lpstr>
      <vt:lpstr>Koncept Smart City (2/2)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Automatické vozidlo Easymile EZ10</dc:title>
  <dc:creator>sklad příjem Volduchy</dc:creator>
  <cp:lastModifiedBy>UPa</cp:lastModifiedBy>
  <cp:revision>14</cp:revision>
  <dcterms:created xsi:type="dcterms:W3CDTF">2016-11-13T22:38:49Z</dcterms:created>
  <dcterms:modified xsi:type="dcterms:W3CDTF">2017-01-16T14:58:03Z</dcterms:modified>
</cp:coreProperties>
</file>