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6"/>
  </p:notesMasterIdLst>
  <p:sldIdLst>
    <p:sldId id="256" r:id="rId2"/>
    <p:sldId id="258" r:id="rId3"/>
    <p:sldId id="257" r:id="rId4"/>
    <p:sldId id="265" r:id="rId5"/>
    <p:sldId id="271" r:id="rId6"/>
    <p:sldId id="272" r:id="rId7"/>
    <p:sldId id="268" r:id="rId8"/>
    <p:sldId id="270" r:id="rId9"/>
    <p:sldId id="264" r:id="rId10"/>
    <p:sldId id="259" r:id="rId11"/>
    <p:sldId id="261" r:id="rId12"/>
    <p:sldId id="273" r:id="rId13"/>
    <p:sldId id="274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>
        <p:scale>
          <a:sx n="100" d="100"/>
          <a:sy n="100" d="100"/>
        </p:scale>
        <p:origin x="-294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4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750AA7-F914-4875-A6DC-18C53414F842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50A8D-5052-4CEF-8473-9DD2C259F3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352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950A8D-5052-4CEF-8473-9DD2C259F3C0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68C9-52B2-4C26-A239-AE2C140844E4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96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367E-77E0-44EF-A0C2-3229473813EE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133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DBC67-F7D8-4E7B-A6C5-0D9FB27E16A1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204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5C9-78DF-4B64-9C90-2DD05C460159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03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8B981-F657-4763-B1A4-086A1AF2E5AB}" type="datetime1">
              <a:rPr lang="cs-CZ" smtClean="0"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589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C82E6-7D20-4F5C-85AA-775466B4892E}" type="datetime1">
              <a:rPr lang="cs-CZ" smtClean="0"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6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8833A-FA90-4982-8EEA-4F0CC36FA6AF}" type="datetime1">
              <a:rPr lang="cs-CZ" smtClean="0"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540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19C0A-7421-4AF0-963D-111C7D0547F8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708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7BCE2-E0FF-480E-B392-0CF5FF669412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409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0F396-1FD7-45C3-A7F1-CB186739BA09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714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B3BE8-434F-4350-964C-4C0C38E0B552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23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EFD88-CB35-49A0-AD49-E05A244952B5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15800-9139-4053-9076-8434DEB6A1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754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492896"/>
            <a:ext cx="9144000" cy="1600944"/>
          </a:xfrm>
        </p:spPr>
        <p:txBody>
          <a:bodyPr>
            <a:noAutofit/>
          </a:bodyPr>
          <a:lstStyle/>
          <a:p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AutoTram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Extra </a:t>
            </a:r>
            <a:r>
              <a:rPr lang="cs-CZ" sz="5400" dirty="0">
                <a:latin typeface="Arial" pitchFamily="34" charset="0"/>
                <a:cs typeface="Arial" pitchFamily="34" charset="0"/>
              </a:rPr>
              <a:t>G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rand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2-bu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878" y="332656"/>
            <a:ext cx="9148878" cy="609329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Charakteristika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nejdelší hybridní autobus na světě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srpnu 2012 testovací jízdy v Drážďanech, běžný provoz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od října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Dopravní institut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Fraunhofer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Technická univerzita v Drážďanech a další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30,73 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maximální hmotnost 44 662 kg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celková kapacita až 256 cestujících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(96 sedadel, až 160 míst k stání)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80% nízkopodlažní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Charakteristika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spojení výhod tramvaje (popř. vlaku)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autobusu – vysoká kapacita, dobrá manévrovatelnost a flexibilita, nízké náklady na infrastrukturu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diesel-elektrický hybridní pohon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plně elektrický provoz na základě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-ion baterií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šetrný k životnímu prostředí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možnost použití v BRT systémech,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nebo jako záložní systém pro případ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poruchy jiných kapacitních systémů hromadné dopravy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9144000" cy="4419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6812"/>
            <a:ext cx="9144000" cy="45243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Technologie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zdroj elektrické energie:</a:t>
            </a:r>
          </a:p>
          <a:p>
            <a:pPr lvl="1"/>
            <a:r>
              <a:rPr lang="cs-CZ" dirty="0" err="1" smtClean="0">
                <a:latin typeface="Arial" pitchFamily="34" charset="0"/>
                <a:cs typeface="Arial" pitchFamily="34" charset="0"/>
              </a:rPr>
              <a:t>Li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-ion baterie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palivové články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dieselové generátory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výkonné dvouvrstvé kondenzátory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rekuperace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rychlé nabíjení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přísné bezpečnostní standardy</a:t>
            </a:r>
          </a:p>
          <a:p>
            <a:pPr lvl="1"/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Technologie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řízení vozidla se podílí pečlivě připravované počítačové programy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– i poslední náprava projíždí stejnou trajektorii jako ta první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 řízení není potřeba žádné speciální řidičské oprávnění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minimální poloměr otáčení 24 726 mm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nástupní výška 320 mm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šířka dveří 1200 mm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Zúčastněné firmy a instituce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Göppel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Bus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GmbH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Ehrenhain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Fraunhofer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IVI,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Dresden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Technische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Universität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Dresden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WITTUR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Electric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Drives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GmbH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Dresden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Motion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Control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and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Power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Electronics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GmbH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Dresden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DEKRA Automobil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GmbH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Klettwitz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Dresdner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Verkehrsbetriebe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AG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2-bu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79" y="404664"/>
            <a:ext cx="9139121" cy="60867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6" y="404664"/>
            <a:ext cx="9141564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AutoTram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hightech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Demonstrator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Zástupný symbol pro obsah 4" descr="IVI_Autotram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326562"/>
            <a:ext cx="7378799" cy="553143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AutoTram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hightech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Demonstrator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vozidlo představeno 2010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Dopravní institut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Fraunhofer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Technická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univerzita v Drážďanech a další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laboratoř na kolech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automatické řízení (podle bílých pruhů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krajích jízdního pruhu)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dobíjení probíhá na zastávce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AutoTram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Extra Grand lze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použít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jako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ekonomickou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alternativu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ke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konvenčním dopravním systémům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lze uplatnit především </a:t>
            </a:r>
            <a:r>
              <a:rPr lang="cs-CZ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mtClean="0">
                <a:latin typeface="Arial" pitchFamily="34" charset="0"/>
                <a:cs typeface="Arial" pitchFamily="34" charset="0"/>
              </a:rPr>
              <a:t>oblastech,</a:t>
            </a:r>
            <a:br>
              <a:rPr lang="cs-CZ" smtClean="0">
                <a:latin typeface="Arial" pitchFamily="34" charset="0"/>
                <a:cs typeface="Arial" pitchFamily="34" charset="0"/>
              </a:rPr>
            </a:br>
            <a:r>
              <a:rPr lang="cs-CZ" smtClean="0">
                <a:latin typeface="Arial" pitchFamily="34" charset="0"/>
                <a:cs typeface="Arial" pitchFamily="34" charset="0"/>
              </a:rPr>
              <a:t>kde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 požadován vysoký přepravní výkon, flexibilita a dodržení ekologických norem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1668</TotalTime>
  <Words>149</Words>
  <Application>Microsoft Office PowerPoint</Application>
  <PresentationFormat>Předvádění na obrazovce (4:3)</PresentationFormat>
  <Paragraphs>49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AutoTram Extra Grand</vt:lpstr>
      <vt:lpstr>Prezentace aplikace PowerPoint</vt:lpstr>
      <vt:lpstr>Charakteristika (1/2)</vt:lpstr>
      <vt:lpstr>Charakteristika (2/2)</vt:lpstr>
      <vt:lpstr>Prezentace aplikace PowerPoint</vt:lpstr>
      <vt:lpstr>Prezentace aplikace PowerPoint</vt:lpstr>
      <vt:lpstr>Technologie</vt:lpstr>
      <vt:lpstr>Technologie</vt:lpstr>
      <vt:lpstr>Zúčastněné firmy a instituce</vt:lpstr>
      <vt:lpstr>Prezentace aplikace PowerPoint</vt:lpstr>
      <vt:lpstr>Prezentace aplikace PowerPoint</vt:lpstr>
      <vt:lpstr>AutoTram – hightech Demonstrator</vt:lpstr>
      <vt:lpstr>AutoTram – hightech Demonstrator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AutoTram – extra grand</dc:title>
  <dc:creator/>
  <cp:lastModifiedBy>UPa</cp:lastModifiedBy>
  <cp:revision>6</cp:revision>
  <dcterms:created xsi:type="dcterms:W3CDTF">2012-12-10T19:26:56Z</dcterms:created>
  <dcterms:modified xsi:type="dcterms:W3CDTF">2013-11-19T12:06:09Z</dcterms:modified>
</cp:coreProperties>
</file>